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7"/>
  </p:notesMasterIdLst>
  <p:sldIdLst>
    <p:sldId id="257" r:id="rId2"/>
    <p:sldId id="262" r:id="rId3"/>
    <p:sldId id="263" r:id="rId4"/>
    <p:sldId id="264" r:id="rId5"/>
    <p:sldId id="267" r:id="rId6"/>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中度样式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775DCB02-9BB8-47FD-8907-85C794F793BA}" styleName="主题样式 1 - 强调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7292A2E-F333-43FB-9621-5CBBE7FDCDCB}" styleName="浅色样式 2 - 强调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F2DE63D5-997A-4646-A377-4702673A728D}" styleName="浅色样式 2 - 强调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p:cViewPr varScale="1">
        <p:scale>
          <a:sx n="115" d="100"/>
          <a:sy n="115" d="100"/>
        </p:scale>
        <p:origin x="1806" y="96"/>
      </p:cViewPr>
      <p:guideLst>
        <p:guide orient="horz" pos="2160"/>
        <p:guide pos="2880"/>
      </p:guideLst>
    </p:cSldViewPr>
  </p:slid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48" d="100"/>
          <a:sy n="48" d="100"/>
        </p:scale>
        <p:origin x="2684" y="5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99A32BE7-F2A6-45A8-8DD9-5A103F1E7C9D}" type="datetimeFigureOut">
              <a:rPr lang="zh-CN" altLang="en-US"/>
              <a:pPr>
                <a:defRPr/>
              </a:pPr>
              <a:t>2023/6/26</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9EDAAA92-57CE-47F6-B0F8-23BCB56153EE}" type="slidenum">
              <a:rPr lang="zh-CN" altLang="en-US"/>
              <a:pPr>
                <a:defRPr/>
              </a:pPr>
              <a:t>‹#›</a:t>
            </a:fld>
            <a:endParaRPr lang="zh-CN" altLang="en-US"/>
          </a:p>
        </p:txBody>
      </p:sp>
    </p:spTree>
    <p:extLst>
      <p:ext uri="{BB962C8B-B14F-4D97-AF65-F5344CB8AC3E}">
        <p14:creationId xmlns:p14="http://schemas.microsoft.com/office/powerpoint/2010/main" val="3020363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a:extLst>
              <a:ext uri="{FF2B5EF4-FFF2-40B4-BE49-F238E27FC236}">
                <a16:creationId xmlns:a16="http://schemas.microsoft.com/office/drawing/2014/main" id="{2B45E644-93AC-4EE0-927B-07974849FB1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a:extLst>
              <a:ext uri="{FF2B5EF4-FFF2-40B4-BE49-F238E27FC236}">
                <a16:creationId xmlns:a16="http://schemas.microsoft.com/office/drawing/2014/main" id="{F37CAC1B-6ED8-4A7E-89DE-EFB567B2641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kumimoji="1" lang="en-US" altLang="zh-CN" b="1">
                <a:latin typeface="华文宋体" panose="02010600040101010101" pitchFamily="2" charset="-122"/>
                <a:ea typeface="华文宋体" panose="02010600040101010101" pitchFamily="2" charset="-122"/>
              </a:rPr>
              <a:t> ~ </a:t>
            </a:r>
            <a:endParaRPr lang="zh-CN" altLang="en-US"/>
          </a:p>
        </p:txBody>
      </p:sp>
      <p:sp>
        <p:nvSpPr>
          <p:cNvPr id="6148" name="灯片编号占位符 3">
            <a:extLst>
              <a:ext uri="{FF2B5EF4-FFF2-40B4-BE49-F238E27FC236}">
                <a16:creationId xmlns:a16="http://schemas.microsoft.com/office/drawing/2014/main" id="{E8AD6F7E-0E43-4F12-8890-37C6D2CEE91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166F7ABD-07CE-41C1-985A-B80E04689218}" type="slidenum">
              <a:rPr lang="zh-CN" altLang="en-US" smtClean="0"/>
              <a:pPr/>
              <a:t>2</a:t>
            </a:fld>
            <a:endParaRPr lang="zh-CN" altLang="en-US"/>
          </a:p>
        </p:txBody>
      </p:sp>
    </p:spTree>
    <p:extLst>
      <p:ext uri="{BB962C8B-B14F-4D97-AF65-F5344CB8AC3E}">
        <p14:creationId xmlns:p14="http://schemas.microsoft.com/office/powerpoint/2010/main" val="20870208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1085850" cy="6854825"/>
            <a:chOff x="0" y="0"/>
            <a:chExt cx="684" cy="4318"/>
          </a:xfrm>
        </p:grpSpPr>
        <p:sp>
          <p:nvSpPr>
            <p:cNvPr id="5" name="Rectangle 3"/>
            <p:cNvSpPr>
              <a:spLocks noChangeArrowheads="1"/>
            </p:cNvSpPr>
            <p:nvPr/>
          </p:nvSpPr>
          <p:spPr bwMode="auto">
            <a:xfrm>
              <a:off x="0" y="0"/>
              <a:ext cx="684" cy="4318"/>
            </a:xfrm>
            <a:prstGeom prst="rect">
              <a:avLst/>
            </a:prstGeom>
            <a:gradFill rotWithShape="0">
              <a:gsLst>
                <a:gs pos="0">
                  <a:schemeClr val="bg1"/>
                </a:gs>
                <a:gs pos="50000">
                  <a:schemeClr val="bg2"/>
                </a:gs>
                <a:gs pos="100000">
                  <a:schemeClr val="bg1"/>
                </a:gs>
              </a:gsLst>
              <a:lin ang="5400000" scaled="1"/>
            </a:gradFill>
            <a:ln w="9525">
              <a:noFill/>
              <a:miter lim="800000"/>
              <a:headEnd/>
              <a:tailEnd/>
            </a:ln>
            <a:effectLst/>
          </p:spPr>
          <p:txBody>
            <a:bodyPr wrap="none" anchor="ctr"/>
            <a:lstStyle/>
            <a:p>
              <a:pPr>
                <a:defRPr/>
              </a:pPr>
              <a:endParaRPr lang="zh-CN" altLang="en-US"/>
            </a:p>
          </p:txBody>
        </p:sp>
        <p:grpSp>
          <p:nvGrpSpPr>
            <p:cNvPr id="6" name="Group 4"/>
            <p:cNvGrpSpPr>
              <a:grpSpLocks/>
            </p:cNvGrpSpPr>
            <p:nvPr/>
          </p:nvGrpSpPr>
          <p:grpSpPr bwMode="auto">
            <a:xfrm>
              <a:off x="48" y="103"/>
              <a:ext cx="96" cy="4126"/>
              <a:chOff x="48" y="103"/>
              <a:chExt cx="96" cy="4126"/>
            </a:xfrm>
          </p:grpSpPr>
          <p:sp>
            <p:nvSpPr>
              <p:cNvPr id="7" name="Rectangle 5"/>
              <p:cNvSpPr>
                <a:spLocks noChangeArrowheads="1"/>
              </p:cNvSpPr>
              <p:nvPr/>
            </p:nvSpPr>
            <p:spPr bwMode="auto">
              <a:xfrm>
                <a:off x="48" y="1105"/>
                <a:ext cx="96"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8" name="Rectangle 6"/>
              <p:cNvSpPr>
                <a:spLocks noChangeArrowheads="1"/>
              </p:cNvSpPr>
              <p:nvPr/>
            </p:nvSpPr>
            <p:spPr bwMode="auto">
              <a:xfrm>
                <a:off x="48" y="1250"/>
                <a:ext cx="96"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9" name="Rectangle 7"/>
              <p:cNvSpPr>
                <a:spLocks noChangeArrowheads="1"/>
              </p:cNvSpPr>
              <p:nvPr/>
            </p:nvSpPr>
            <p:spPr bwMode="auto">
              <a:xfrm>
                <a:off x="48" y="1393"/>
                <a:ext cx="96"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 name="Rectangle 8"/>
              <p:cNvSpPr>
                <a:spLocks noChangeArrowheads="1"/>
              </p:cNvSpPr>
              <p:nvPr/>
            </p:nvSpPr>
            <p:spPr bwMode="auto">
              <a:xfrm>
                <a:off x="48" y="1538"/>
                <a:ext cx="96"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1" name="Rectangle 9"/>
              <p:cNvSpPr>
                <a:spLocks noChangeArrowheads="1"/>
              </p:cNvSpPr>
              <p:nvPr/>
            </p:nvSpPr>
            <p:spPr bwMode="auto">
              <a:xfrm>
                <a:off x="48" y="1683"/>
                <a:ext cx="96" cy="95"/>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2" name="Rectangle 10"/>
              <p:cNvSpPr>
                <a:spLocks noChangeArrowheads="1"/>
              </p:cNvSpPr>
              <p:nvPr/>
            </p:nvSpPr>
            <p:spPr bwMode="auto">
              <a:xfrm>
                <a:off x="48" y="1826"/>
                <a:ext cx="96"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3" name="Rectangle 11"/>
              <p:cNvSpPr>
                <a:spLocks noChangeArrowheads="1"/>
              </p:cNvSpPr>
              <p:nvPr/>
            </p:nvSpPr>
            <p:spPr bwMode="auto">
              <a:xfrm>
                <a:off x="48" y="1971"/>
                <a:ext cx="96"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4" name="Rectangle 12"/>
              <p:cNvSpPr>
                <a:spLocks noChangeArrowheads="1"/>
              </p:cNvSpPr>
              <p:nvPr/>
            </p:nvSpPr>
            <p:spPr bwMode="auto">
              <a:xfrm>
                <a:off x="48" y="2116"/>
                <a:ext cx="96" cy="94"/>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5" name="Rectangle 13"/>
              <p:cNvSpPr>
                <a:spLocks noChangeArrowheads="1"/>
              </p:cNvSpPr>
              <p:nvPr/>
            </p:nvSpPr>
            <p:spPr bwMode="auto">
              <a:xfrm>
                <a:off x="48" y="2259"/>
                <a:ext cx="96"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6" name="Rectangle 14"/>
              <p:cNvSpPr>
                <a:spLocks noChangeArrowheads="1"/>
              </p:cNvSpPr>
              <p:nvPr/>
            </p:nvSpPr>
            <p:spPr bwMode="auto">
              <a:xfrm>
                <a:off x="48" y="2404"/>
                <a:ext cx="96"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7" name="Rectangle 15"/>
              <p:cNvSpPr>
                <a:spLocks noChangeArrowheads="1"/>
              </p:cNvSpPr>
              <p:nvPr/>
            </p:nvSpPr>
            <p:spPr bwMode="auto">
              <a:xfrm>
                <a:off x="48" y="2549"/>
                <a:ext cx="96" cy="94"/>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8" name="Rectangle 16"/>
              <p:cNvSpPr>
                <a:spLocks noChangeArrowheads="1"/>
              </p:cNvSpPr>
              <p:nvPr/>
            </p:nvSpPr>
            <p:spPr bwMode="auto">
              <a:xfrm>
                <a:off x="48" y="2691"/>
                <a:ext cx="96"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9" name="Rectangle 17"/>
              <p:cNvSpPr>
                <a:spLocks noChangeArrowheads="1"/>
              </p:cNvSpPr>
              <p:nvPr/>
            </p:nvSpPr>
            <p:spPr bwMode="auto">
              <a:xfrm>
                <a:off x="48" y="2836"/>
                <a:ext cx="96"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20" name="Rectangle 18"/>
              <p:cNvSpPr>
                <a:spLocks noChangeArrowheads="1"/>
              </p:cNvSpPr>
              <p:nvPr/>
            </p:nvSpPr>
            <p:spPr bwMode="auto">
              <a:xfrm>
                <a:off x="48" y="2979"/>
                <a:ext cx="96"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21" name="Rectangle 19"/>
              <p:cNvSpPr>
                <a:spLocks noChangeArrowheads="1"/>
              </p:cNvSpPr>
              <p:nvPr/>
            </p:nvSpPr>
            <p:spPr bwMode="auto">
              <a:xfrm>
                <a:off x="48" y="3124"/>
                <a:ext cx="96"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22" name="Rectangle 20"/>
              <p:cNvSpPr>
                <a:spLocks noChangeArrowheads="1"/>
              </p:cNvSpPr>
              <p:nvPr/>
            </p:nvSpPr>
            <p:spPr bwMode="auto">
              <a:xfrm>
                <a:off x="48" y="3269"/>
                <a:ext cx="96" cy="95"/>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23" name="Rectangle 21"/>
              <p:cNvSpPr>
                <a:spLocks noChangeArrowheads="1"/>
              </p:cNvSpPr>
              <p:nvPr/>
            </p:nvSpPr>
            <p:spPr bwMode="auto">
              <a:xfrm>
                <a:off x="48" y="3412"/>
                <a:ext cx="96"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24" name="Rectangle 22"/>
              <p:cNvSpPr>
                <a:spLocks noChangeArrowheads="1"/>
              </p:cNvSpPr>
              <p:nvPr/>
            </p:nvSpPr>
            <p:spPr bwMode="auto">
              <a:xfrm>
                <a:off x="48" y="3557"/>
                <a:ext cx="96"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25" name="Rectangle 23"/>
              <p:cNvSpPr>
                <a:spLocks noChangeArrowheads="1"/>
              </p:cNvSpPr>
              <p:nvPr/>
            </p:nvSpPr>
            <p:spPr bwMode="auto">
              <a:xfrm>
                <a:off x="48" y="3702"/>
                <a:ext cx="96" cy="95"/>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26" name="Rectangle 24"/>
              <p:cNvSpPr>
                <a:spLocks noChangeArrowheads="1"/>
              </p:cNvSpPr>
              <p:nvPr/>
            </p:nvSpPr>
            <p:spPr bwMode="auto">
              <a:xfrm>
                <a:off x="48" y="3845"/>
                <a:ext cx="96"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27" name="Rectangle 25"/>
              <p:cNvSpPr>
                <a:spLocks noChangeArrowheads="1"/>
              </p:cNvSpPr>
              <p:nvPr/>
            </p:nvSpPr>
            <p:spPr bwMode="auto">
              <a:xfrm>
                <a:off x="48" y="3990"/>
                <a:ext cx="96"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28" name="Rectangle 26"/>
              <p:cNvSpPr>
                <a:spLocks noChangeArrowheads="1"/>
              </p:cNvSpPr>
              <p:nvPr/>
            </p:nvSpPr>
            <p:spPr bwMode="auto">
              <a:xfrm>
                <a:off x="48" y="4134"/>
                <a:ext cx="96" cy="95"/>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29" name="Rectangle 27"/>
              <p:cNvSpPr>
                <a:spLocks noChangeArrowheads="1"/>
              </p:cNvSpPr>
              <p:nvPr/>
            </p:nvSpPr>
            <p:spPr bwMode="auto">
              <a:xfrm>
                <a:off x="48" y="103"/>
                <a:ext cx="96" cy="94"/>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30" name="Rectangle 28"/>
              <p:cNvSpPr>
                <a:spLocks noChangeArrowheads="1"/>
              </p:cNvSpPr>
              <p:nvPr/>
            </p:nvSpPr>
            <p:spPr bwMode="auto">
              <a:xfrm>
                <a:off x="48" y="246"/>
                <a:ext cx="96"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31" name="Rectangle 29"/>
              <p:cNvSpPr>
                <a:spLocks noChangeArrowheads="1"/>
              </p:cNvSpPr>
              <p:nvPr/>
            </p:nvSpPr>
            <p:spPr bwMode="auto">
              <a:xfrm>
                <a:off x="48" y="391"/>
                <a:ext cx="96"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32" name="Rectangle 30"/>
              <p:cNvSpPr>
                <a:spLocks noChangeArrowheads="1"/>
              </p:cNvSpPr>
              <p:nvPr/>
            </p:nvSpPr>
            <p:spPr bwMode="auto">
              <a:xfrm>
                <a:off x="48" y="535"/>
                <a:ext cx="96" cy="95"/>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33" name="Rectangle 31"/>
              <p:cNvSpPr>
                <a:spLocks noChangeArrowheads="1"/>
              </p:cNvSpPr>
              <p:nvPr/>
            </p:nvSpPr>
            <p:spPr bwMode="auto">
              <a:xfrm>
                <a:off x="48" y="678"/>
                <a:ext cx="96"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34" name="Rectangle 32"/>
              <p:cNvSpPr>
                <a:spLocks noChangeArrowheads="1"/>
              </p:cNvSpPr>
              <p:nvPr/>
            </p:nvSpPr>
            <p:spPr bwMode="auto">
              <a:xfrm>
                <a:off x="48" y="823"/>
                <a:ext cx="96"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35" name="Rectangle 33"/>
              <p:cNvSpPr>
                <a:spLocks noChangeArrowheads="1"/>
              </p:cNvSpPr>
              <p:nvPr/>
            </p:nvSpPr>
            <p:spPr bwMode="auto">
              <a:xfrm>
                <a:off x="48" y="968"/>
                <a:ext cx="96" cy="95"/>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grpSp>
      </p:grpSp>
      <p:sp>
        <p:nvSpPr>
          <p:cNvPr id="4130" name="Rectangle 34"/>
          <p:cNvSpPr>
            <a:spLocks noGrp="1" noChangeArrowheads="1"/>
          </p:cNvSpPr>
          <p:nvPr>
            <p:ph type="ctrTitle" sz="quarter"/>
          </p:nvPr>
        </p:nvSpPr>
        <p:spPr bwMode="auto">
          <a:xfrm>
            <a:off x="1143000" y="2286000"/>
            <a:ext cx="7772400" cy="1143000"/>
          </a:xfrm>
          <a:prstGeom prst="rect">
            <a:avLst/>
          </a:prstGeom>
          <a:noFill/>
          <a:ln>
            <a:miter lim="800000"/>
            <a:headEnd/>
            <a:tailEnd/>
          </a:ln>
        </p:spPr>
        <p:txBody>
          <a:bodyPr vert="horz" wrap="square" lIns="92075" tIns="46038" rIns="92075" bIns="46038" numCol="1" anchor="ctr" anchorCtr="0" compatLnSpc="1">
            <a:prstTxWarp prst="textNoShape">
              <a:avLst/>
            </a:prstTxWarp>
          </a:bodyPr>
          <a:lstStyle>
            <a:lvl1pPr algn="ctr">
              <a:defRPr>
                <a:solidFill>
                  <a:srgbClr val="00FFFF"/>
                </a:solidFill>
              </a:defRPr>
            </a:lvl1pPr>
          </a:lstStyle>
          <a:p>
            <a:r>
              <a:rPr lang="zh-CN" altLang="en-US"/>
              <a:t>单击此处编辑母版标题样式</a:t>
            </a:r>
          </a:p>
        </p:txBody>
      </p:sp>
      <p:sp>
        <p:nvSpPr>
          <p:cNvPr id="4131" name="Rectangle 35"/>
          <p:cNvSpPr>
            <a:spLocks noGrp="1" noChangeArrowheads="1"/>
          </p:cNvSpPr>
          <p:nvPr>
            <p:ph type="subTitle" sz="quarter" idx="1"/>
          </p:nvPr>
        </p:nvSpPr>
        <p:spPr bwMode="auto">
          <a:xfrm>
            <a:off x="1828800" y="3886200"/>
            <a:ext cx="6400800" cy="1752600"/>
          </a:xfrm>
          <a:prstGeom prst="rect">
            <a:avLst/>
          </a:prstGeom>
          <a:noFill/>
          <a:ln>
            <a:miter lim="800000"/>
            <a:headEnd/>
            <a:tailEnd/>
          </a:ln>
        </p:spPr>
        <p:txBody>
          <a:bodyPr vert="horz" wrap="square" lIns="92075" tIns="46038" rIns="92075" bIns="46038" numCol="1" anchor="t" anchorCtr="0" compatLnSpc="1">
            <a:prstTxWarp prst="textNoShape">
              <a:avLst/>
            </a:prstTxWarp>
          </a:bodyPr>
          <a:lstStyle>
            <a:lvl1pPr marL="0" indent="0" algn="ctr">
              <a:buFont typeface="Wingdings" pitchFamily="2" charset="2"/>
              <a:buNone/>
              <a:defRPr>
                <a:solidFill>
                  <a:srgbClr val="FFFFFF"/>
                </a:solidFill>
              </a:defRPr>
            </a:lvl1pPr>
          </a:lstStyle>
          <a:p>
            <a:r>
              <a:rPr lang="zh-CN" altLang="en-US"/>
              <a:t>单击此处编辑母版副标题样式</a:t>
            </a:r>
          </a:p>
        </p:txBody>
      </p:sp>
      <p:sp>
        <p:nvSpPr>
          <p:cNvPr id="36" name="Rectangle 36"/>
          <p:cNvSpPr>
            <a:spLocks noGrp="1" noChangeArrowheads="1"/>
          </p:cNvSpPr>
          <p:nvPr>
            <p:ph type="dt" sz="quarter" idx="10"/>
          </p:nvPr>
        </p:nvSpPr>
        <p:spPr bwMode="auto">
          <a:xfrm>
            <a:off x="1143000" y="6248400"/>
            <a:ext cx="1905000" cy="457200"/>
          </a:xfrm>
          <a:prstGeom prst="rect">
            <a:avLst/>
          </a:prstGeom>
          <a:ln>
            <a:miter lim="800000"/>
            <a:headEnd/>
            <a:tailEnd/>
          </a:ln>
        </p:spPr>
        <p:txBody>
          <a:bodyPr vert="horz" wrap="square" lIns="92075" tIns="46038" rIns="92075" bIns="46038" numCol="1" anchor="ctr" anchorCtr="0" compatLnSpc="1">
            <a:prstTxWarp prst="textNoShape">
              <a:avLst/>
            </a:prstTxWarp>
          </a:bodyPr>
          <a:lstStyle>
            <a:lvl1pPr>
              <a:defRPr sz="1400">
                <a:solidFill>
                  <a:srgbClr val="FFFFFF"/>
                </a:solidFill>
                <a:latin typeface="+mn-lt"/>
              </a:defRPr>
            </a:lvl1pPr>
          </a:lstStyle>
          <a:p>
            <a:pPr>
              <a:defRPr/>
            </a:pPr>
            <a:endParaRPr lang="en-US" altLang="zh-CN"/>
          </a:p>
        </p:txBody>
      </p:sp>
      <p:sp>
        <p:nvSpPr>
          <p:cNvPr id="37" name="Rectangle 37"/>
          <p:cNvSpPr>
            <a:spLocks noGrp="1" noChangeArrowheads="1"/>
          </p:cNvSpPr>
          <p:nvPr>
            <p:ph type="ftr" sz="quarter" idx="11"/>
          </p:nvPr>
        </p:nvSpPr>
        <p:spPr bwMode="auto">
          <a:xfrm>
            <a:off x="3581400" y="6248400"/>
            <a:ext cx="2895600" cy="457200"/>
          </a:xfrm>
          <a:prstGeom prst="rect">
            <a:avLst/>
          </a:prstGeom>
          <a:ln>
            <a:miter lim="800000"/>
            <a:headEnd/>
            <a:tailEnd/>
          </a:ln>
        </p:spPr>
        <p:txBody>
          <a:bodyPr vert="horz" wrap="square" lIns="92075" tIns="46038" rIns="92075" bIns="46038" numCol="1" anchor="ctr" anchorCtr="0" compatLnSpc="1">
            <a:prstTxWarp prst="textNoShape">
              <a:avLst/>
            </a:prstTxWarp>
          </a:bodyPr>
          <a:lstStyle>
            <a:lvl1pPr algn="ctr">
              <a:defRPr sz="1400">
                <a:solidFill>
                  <a:srgbClr val="FFFFFF"/>
                </a:solidFill>
                <a:latin typeface="+mn-lt"/>
              </a:defRPr>
            </a:lvl1pPr>
          </a:lstStyle>
          <a:p>
            <a:pPr>
              <a:defRPr/>
            </a:pPr>
            <a:endParaRPr lang="en-US" altLang="zh-CN"/>
          </a:p>
        </p:txBody>
      </p:sp>
      <p:sp>
        <p:nvSpPr>
          <p:cNvPr id="38" name="Rectangle 38"/>
          <p:cNvSpPr>
            <a:spLocks noGrp="1" noChangeArrowheads="1"/>
          </p:cNvSpPr>
          <p:nvPr>
            <p:ph type="sldNum" sz="quarter" idx="12"/>
          </p:nvPr>
        </p:nvSpPr>
        <p:spPr bwMode="auto">
          <a:xfrm>
            <a:off x="7010400" y="6248400"/>
            <a:ext cx="1905000" cy="457200"/>
          </a:xfrm>
          <a:prstGeom prst="rect">
            <a:avLst/>
          </a:prstGeom>
          <a:ln>
            <a:miter lim="800000"/>
            <a:headEnd/>
            <a:tailEnd/>
          </a:ln>
        </p:spPr>
        <p:txBody>
          <a:bodyPr vert="horz" wrap="square" lIns="92075" tIns="46038" rIns="92075" bIns="46038" numCol="1" anchor="ctr" anchorCtr="0" compatLnSpc="1">
            <a:prstTxWarp prst="textNoShape">
              <a:avLst/>
            </a:prstTxWarp>
          </a:bodyPr>
          <a:lstStyle>
            <a:lvl1pPr algn="r">
              <a:defRPr sz="1400">
                <a:solidFill>
                  <a:srgbClr val="FFFFFF"/>
                </a:solidFill>
                <a:latin typeface="+mn-lt"/>
              </a:defRPr>
            </a:lvl1pPr>
          </a:lstStyle>
          <a:p>
            <a:pPr>
              <a:defRPr/>
            </a:pPr>
            <a:fld id="{923EF207-625F-4208-BE88-96098F771975}" type="slidenum">
              <a:rPr lang="en-US" altLang="zh-CN"/>
              <a:pPr>
                <a:defRPr/>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755576" y="332656"/>
            <a:ext cx="8229600" cy="1143000"/>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755576" y="1700808"/>
            <a:ext cx="8229600" cy="4525963"/>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a:t>单击此处编辑母版标题样式</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685800" cy="6854825"/>
            <a:chOff x="0" y="0"/>
            <a:chExt cx="684" cy="4318"/>
          </a:xfrm>
        </p:grpSpPr>
        <p:sp>
          <p:nvSpPr>
            <p:cNvPr id="3075" name="Rectangle 3"/>
            <p:cNvSpPr>
              <a:spLocks noChangeArrowheads="1"/>
            </p:cNvSpPr>
            <p:nvPr/>
          </p:nvSpPr>
          <p:spPr bwMode="auto">
            <a:xfrm>
              <a:off x="0" y="0"/>
              <a:ext cx="684" cy="4318"/>
            </a:xfrm>
            <a:prstGeom prst="rect">
              <a:avLst/>
            </a:prstGeom>
            <a:gradFill rotWithShape="0">
              <a:gsLst>
                <a:gs pos="0">
                  <a:schemeClr val="bg1"/>
                </a:gs>
                <a:gs pos="50000">
                  <a:schemeClr val="bg2"/>
                </a:gs>
                <a:gs pos="100000">
                  <a:schemeClr val="bg1"/>
                </a:gs>
              </a:gsLst>
              <a:lin ang="5400000" scaled="1"/>
            </a:gradFill>
            <a:ln w="9525">
              <a:noFill/>
              <a:miter lim="800000"/>
              <a:headEnd/>
              <a:tailEnd/>
            </a:ln>
            <a:effectLst/>
          </p:spPr>
          <p:txBody>
            <a:bodyPr wrap="none" anchor="ctr"/>
            <a:lstStyle/>
            <a:p>
              <a:pPr>
                <a:defRPr/>
              </a:pPr>
              <a:endParaRPr lang="zh-CN" altLang="en-US"/>
            </a:p>
          </p:txBody>
        </p:sp>
        <p:grpSp>
          <p:nvGrpSpPr>
            <p:cNvPr id="1064" name="Group 4"/>
            <p:cNvGrpSpPr>
              <a:grpSpLocks/>
            </p:cNvGrpSpPr>
            <p:nvPr/>
          </p:nvGrpSpPr>
          <p:grpSpPr bwMode="auto">
            <a:xfrm>
              <a:off x="48" y="102"/>
              <a:ext cx="96" cy="4128"/>
              <a:chOff x="48" y="102"/>
              <a:chExt cx="96" cy="4128"/>
            </a:xfrm>
          </p:grpSpPr>
          <p:sp>
            <p:nvSpPr>
              <p:cNvPr id="1065" name="Rectangle 5"/>
              <p:cNvSpPr>
                <a:spLocks noChangeArrowheads="1"/>
              </p:cNvSpPr>
              <p:nvPr/>
            </p:nvSpPr>
            <p:spPr bwMode="auto">
              <a:xfrm>
                <a:off x="48" y="1105"/>
                <a:ext cx="98"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66" name="Rectangle 6"/>
              <p:cNvSpPr>
                <a:spLocks noChangeArrowheads="1"/>
              </p:cNvSpPr>
              <p:nvPr/>
            </p:nvSpPr>
            <p:spPr bwMode="auto">
              <a:xfrm>
                <a:off x="48" y="1250"/>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67" name="Rectangle 7"/>
              <p:cNvSpPr>
                <a:spLocks noChangeArrowheads="1"/>
              </p:cNvSpPr>
              <p:nvPr/>
            </p:nvSpPr>
            <p:spPr bwMode="auto">
              <a:xfrm>
                <a:off x="48" y="1393"/>
                <a:ext cx="98"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68" name="Rectangle 8"/>
              <p:cNvSpPr>
                <a:spLocks noChangeArrowheads="1"/>
              </p:cNvSpPr>
              <p:nvPr/>
            </p:nvSpPr>
            <p:spPr bwMode="auto">
              <a:xfrm>
                <a:off x="48" y="1538"/>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69" name="Rectangle 9"/>
              <p:cNvSpPr>
                <a:spLocks noChangeArrowheads="1"/>
              </p:cNvSpPr>
              <p:nvPr/>
            </p:nvSpPr>
            <p:spPr bwMode="auto">
              <a:xfrm>
                <a:off x="48" y="1683"/>
                <a:ext cx="98" cy="95"/>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70" name="Rectangle 10"/>
              <p:cNvSpPr>
                <a:spLocks noChangeArrowheads="1"/>
              </p:cNvSpPr>
              <p:nvPr/>
            </p:nvSpPr>
            <p:spPr bwMode="auto">
              <a:xfrm>
                <a:off x="48" y="1826"/>
                <a:ext cx="98"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71" name="Rectangle 11"/>
              <p:cNvSpPr>
                <a:spLocks noChangeArrowheads="1"/>
              </p:cNvSpPr>
              <p:nvPr/>
            </p:nvSpPr>
            <p:spPr bwMode="auto">
              <a:xfrm>
                <a:off x="48" y="1971"/>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72" name="Rectangle 12"/>
              <p:cNvSpPr>
                <a:spLocks noChangeArrowheads="1"/>
              </p:cNvSpPr>
              <p:nvPr/>
            </p:nvSpPr>
            <p:spPr bwMode="auto">
              <a:xfrm>
                <a:off x="48" y="2115"/>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73" name="Rectangle 13"/>
              <p:cNvSpPr>
                <a:spLocks noChangeArrowheads="1"/>
              </p:cNvSpPr>
              <p:nvPr/>
            </p:nvSpPr>
            <p:spPr bwMode="auto">
              <a:xfrm>
                <a:off x="48" y="2259"/>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74" name="Rectangle 14"/>
              <p:cNvSpPr>
                <a:spLocks noChangeArrowheads="1"/>
              </p:cNvSpPr>
              <p:nvPr/>
            </p:nvSpPr>
            <p:spPr bwMode="auto">
              <a:xfrm>
                <a:off x="48" y="2403"/>
                <a:ext cx="98"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75" name="Rectangle 15"/>
              <p:cNvSpPr>
                <a:spLocks noChangeArrowheads="1"/>
              </p:cNvSpPr>
              <p:nvPr/>
            </p:nvSpPr>
            <p:spPr bwMode="auto">
              <a:xfrm>
                <a:off x="48" y="2548"/>
                <a:ext cx="98" cy="95"/>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76" name="Rectangle 16"/>
              <p:cNvSpPr>
                <a:spLocks noChangeArrowheads="1"/>
              </p:cNvSpPr>
              <p:nvPr/>
            </p:nvSpPr>
            <p:spPr bwMode="auto">
              <a:xfrm>
                <a:off x="48" y="2692"/>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77" name="Rectangle 17"/>
              <p:cNvSpPr>
                <a:spLocks noChangeArrowheads="1"/>
              </p:cNvSpPr>
              <p:nvPr/>
            </p:nvSpPr>
            <p:spPr bwMode="auto">
              <a:xfrm>
                <a:off x="48" y="2836"/>
                <a:ext cx="98"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78" name="Rectangle 18"/>
              <p:cNvSpPr>
                <a:spLocks noChangeArrowheads="1"/>
              </p:cNvSpPr>
              <p:nvPr/>
            </p:nvSpPr>
            <p:spPr bwMode="auto">
              <a:xfrm>
                <a:off x="48" y="2980"/>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79" name="Rectangle 19"/>
              <p:cNvSpPr>
                <a:spLocks noChangeArrowheads="1"/>
              </p:cNvSpPr>
              <p:nvPr/>
            </p:nvSpPr>
            <p:spPr bwMode="auto">
              <a:xfrm>
                <a:off x="48" y="3124"/>
                <a:ext cx="98"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80" name="Rectangle 20"/>
              <p:cNvSpPr>
                <a:spLocks noChangeArrowheads="1"/>
              </p:cNvSpPr>
              <p:nvPr/>
            </p:nvSpPr>
            <p:spPr bwMode="auto">
              <a:xfrm>
                <a:off x="48" y="3269"/>
                <a:ext cx="98" cy="95"/>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81" name="Rectangle 21"/>
              <p:cNvSpPr>
                <a:spLocks noChangeArrowheads="1"/>
              </p:cNvSpPr>
              <p:nvPr/>
            </p:nvSpPr>
            <p:spPr bwMode="auto">
              <a:xfrm>
                <a:off x="48" y="3412"/>
                <a:ext cx="98"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82" name="Rectangle 22"/>
              <p:cNvSpPr>
                <a:spLocks noChangeArrowheads="1"/>
              </p:cNvSpPr>
              <p:nvPr/>
            </p:nvSpPr>
            <p:spPr bwMode="auto">
              <a:xfrm>
                <a:off x="48" y="3557"/>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83" name="Rectangle 23"/>
              <p:cNvSpPr>
                <a:spLocks noChangeArrowheads="1"/>
              </p:cNvSpPr>
              <p:nvPr/>
            </p:nvSpPr>
            <p:spPr bwMode="auto">
              <a:xfrm>
                <a:off x="48" y="3702"/>
                <a:ext cx="98" cy="95"/>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84" name="Rectangle 24"/>
              <p:cNvSpPr>
                <a:spLocks noChangeArrowheads="1"/>
              </p:cNvSpPr>
              <p:nvPr/>
            </p:nvSpPr>
            <p:spPr bwMode="auto">
              <a:xfrm>
                <a:off x="48" y="3845"/>
                <a:ext cx="98"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85" name="Rectangle 25"/>
              <p:cNvSpPr>
                <a:spLocks noChangeArrowheads="1"/>
              </p:cNvSpPr>
              <p:nvPr/>
            </p:nvSpPr>
            <p:spPr bwMode="auto">
              <a:xfrm>
                <a:off x="48" y="3990"/>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86" name="Rectangle 26"/>
              <p:cNvSpPr>
                <a:spLocks noChangeArrowheads="1"/>
              </p:cNvSpPr>
              <p:nvPr/>
            </p:nvSpPr>
            <p:spPr bwMode="auto">
              <a:xfrm>
                <a:off x="48" y="4133"/>
                <a:ext cx="98"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87" name="Rectangle 27"/>
              <p:cNvSpPr>
                <a:spLocks noChangeArrowheads="1"/>
              </p:cNvSpPr>
              <p:nvPr/>
            </p:nvSpPr>
            <p:spPr bwMode="auto">
              <a:xfrm>
                <a:off x="48" y="102"/>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88" name="Rectangle 28"/>
              <p:cNvSpPr>
                <a:spLocks noChangeArrowheads="1"/>
              </p:cNvSpPr>
              <p:nvPr/>
            </p:nvSpPr>
            <p:spPr bwMode="auto">
              <a:xfrm>
                <a:off x="48" y="246"/>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89" name="Rectangle 29"/>
              <p:cNvSpPr>
                <a:spLocks noChangeArrowheads="1"/>
              </p:cNvSpPr>
              <p:nvPr/>
            </p:nvSpPr>
            <p:spPr bwMode="auto">
              <a:xfrm>
                <a:off x="48" y="391"/>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90" name="Rectangle 30"/>
              <p:cNvSpPr>
                <a:spLocks noChangeArrowheads="1"/>
              </p:cNvSpPr>
              <p:nvPr/>
            </p:nvSpPr>
            <p:spPr bwMode="auto">
              <a:xfrm>
                <a:off x="48" y="535"/>
                <a:ext cx="98" cy="95"/>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91" name="Rectangle 31"/>
              <p:cNvSpPr>
                <a:spLocks noChangeArrowheads="1"/>
              </p:cNvSpPr>
              <p:nvPr/>
            </p:nvSpPr>
            <p:spPr bwMode="auto">
              <a:xfrm>
                <a:off x="48" y="679"/>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92" name="Rectangle 32"/>
              <p:cNvSpPr>
                <a:spLocks noChangeArrowheads="1"/>
              </p:cNvSpPr>
              <p:nvPr/>
            </p:nvSpPr>
            <p:spPr bwMode="auto">
              <a:xfrm>
                <a:off x="48" y="823"/>
                <a:ext cx="98"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93" name="Rectangle 33"/>
              <p:cNvSpPr>
                <a:spLocks noChangeArrowheads="1"/>
              </p:cNvSpPr>
              <p:nvPr/>
            </p:nvSpPr>
            <p:spPr bwMode="auto">
              <a:xfrm>
                <a:off x="48" y="968"/>
                <a:ext cx="98" cy="95"/>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grpSp>
      </p:grpSp>
      <p:grpSp>
        <p:nvGrpSpPr>
          <p:cNvPr id="1027" name="Group 34"/>
          <p:cNvGrpSpPr>
            <a:grpSpLocks/>
          </p:cNvGrpSpPr>
          <p:nvPr/>
        </p:nvGrpSpPr>
        <p:grpSpPr bwMode="auto">
          <a:xfrm>
            <a:off x="0" y="0"/>
            <a:ext cx="685800" cy="6854825"/>
            <a:chOff x="0" y="0"/>
            <a:chExt cx="684" cy="4318"/>
          </a:xfrm>
        </p:grpSpPr>
        <p:sp>
          <p:nvSpPr>
            <p:cNvPr id="3107" name="Rectangle 35"/>
            <p:cNvSpPr>
              <a:spLocks noChangeArrowheads="1"/>
            </p:cNvSpPr>
            <p:nvPr/>
          </p:nvSpPr>
          <p:spPr bwMode="auto">
            <a:xfrm>
              <a:off x="0" y="0"/>
              <a:ext cx="684" cy="4318"/>
            </a:xfrm>
            <a:prstGeom prst="rect">
              <a:avLst/>
            </a:prstGeom>
            <a:gradFill rotWithShape="0">
              <a:gsLst>
                <a:gs pos="0">
                  <a:schemeClr val="bg1"/>
                </a:gs>
                <a:gs pos="50000">
                  <a:schemeClr val="bg2"/>
                </a:gs>
                <a:gs pos="100000">
                  <a:schemeClr val="bg1"/>
                </a:gs>
              </a:gsLst>
              <a:lin ang="5400000" scaled="1"/>
            </a:gradFill>
            <a:ln w="9525">
              <a:noFill/>
              <a:miter lim="800000"/>
              <a:headEnd/>
              <a:tailEnd/>
            </a:ln>
            <a:effectLst/>
          </p:spPr>
          <p:txBody>
            <a:bodyPr wrap="none" anchor="ctr"/>
            <a:lstStyle/>
            <a:p>
              <a:pPr>
                <a:defRPr/>
              </a:pPr>
              <a:endParaRPr lang="zh-CN" altLang="en-US"/>
            </a:p>
          </p:txBody>
        </p:sp>
        <p:grpSp>
          <p:nvGrpSpPr>
            <p:cNvPr id="1033" name="Group 36"/>
            <p:cNvGrpSpPr>
              <a:grpSpLocks/>
            </p:cNvGrpSpPr>
            <p:nvPr/>
          </p:nvGrpSpPr>
          <p:grpSpPr bwMode="auto">
            <a:xfrm>
              <a:off x="48" y="102"/>
              <a:ext cx="96" cy="4128"/>
              <a:chOff x="48" y="102"/>
              <a:chExt cx="96" cy="4128"/>
            </a:xfrm>
          </p:grpSpPr>
          <p:sp>
            <p:nvSpPr>
              <p:cNvPr id="1034" name="Rectangle 37"/>
              <p:cNvSpPr>
                <a:spLocks noChangeArrowheads="1"/>
              </p:cNvSpPr>
              <p:nvPr/>
            </p:nvSpPr>
            <p:spPr bwMode="auto">
              <a:xfrm>
                <a:off x="48" y="1105"/>
                <a:ext cx="98"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35" name="Rectangle 38"/>
              <p:cNvSpPr>
                <a:spLocks noChangeArrowheads="1"/>
              </p:cNvSpPr>
              <p:nvPr/>
            </p:nvSpPr>
            <p:spPr bwMode="auto">
              <a:xfrm>
                <a:off x="48" y="1250"/>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36" name="Rectangle 39"/>
              <p:cNvSpPr>
                <a:spLocks noChangeArrowheads="1"/>
              </p:cNvSpPr>
              <p:nvPr/>
            </p:nvSpPr>
            <p:spPr bwMode="auto">
              <a:xfrm>
                <a:off x="48" y="1393"/>
                <a:ext cx="98"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37" name="Rectangle 40"/>
              <p:cNvSpPr>
                <a:spLocks noChangeArrowheads="1"/>
              </p:cNvSpPr>
              <p:nvPr/>
            </p:nvSpPr>
            <p:spPr bwMode="auto">
              <a:xfrm>
                <a:off x="48" y="1538"/>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38" name="Rectangle 41"/>
              <p:cNvSpPr>
                <a:spLocks noChangeArrowheads="1"/>
              </p:cNvSpPr>
              <p:nvPr/>
            </p:nvSpPr>
            <p:spPr bwMode="auto">
              <a:xfrm>
                <a:off x="48" y="1683"/>
                <a:ext cx="98" cy="95"/>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39" name="Rectangle 42"/>
              <p:cNvSpPr>
                <a:spLocks noChangeArrowheads="1"/>
              </p:cNvSpPr>
              <p:nvPr/>
            </p:nvSpPr>
            <p:spPr bwMode="auto">
              <a:xfrm>
                <a:off x="48" y="1826"/>
                <a:ext cx="98"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40" name="Rectangle 43"/>
              <p:cNvSpPr>
                <a:spLocks noChangeArrowheads="1"/>
              </p:cNvSpPr>
              <p:nvPr/>
            </p:nvSpPr>
            <p:spPr bwMode="auto">
              <a:xfrm>
                <a:off x="48" y="1971"/>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41" name="Rectangle 44"/>
              <p:cNvSpPr>
                <a:spLocks noChangeArrowheads="1"/>
              </p:cNvSpPr>
              <p:nvPr/>
            </p:nvSpPr>
            <p:spPr bwMode="auto">
              <a:xfrm>
                <a:off x="48" y="2115"/>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42" name="Rectangle 45"/>
              <p:cNvSpPr>
                <a:spLocks noChangeArrowheads="1"/>
              </p:cNvSpPr>
              <p:nvPr/>
            </p:nvSpPr>
            <p:spPr bwMode="auto">
              <a:xfrm>
                <a:off x="48" y="2259"/>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43" name="Rectangle 46"/>
              <p:cNvSpPr>
                <a:spLocks noChangeArrowheads="1"/>
              </p:cNvSpPr>
              <p:nvPr/>
            </p:nvSpPr>
            <p:spPr bwMode="auto">
              <a:xfrm>
                <a:off x="48" y="2403"/>
                <a:ext cx="98"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44" name="Rectangle 47"/>
              <p:cNvSpPr>
                <a:spLocks noChangeArrowheads="1"/>
              </p:cNvSpPr>
              <p:nvPr/>
            </p:nvSpPr>
            <p:spPr bwMode="auto">
              <a:xfrm>
                <a:off x="48" y="2548"/>
                <a:ext cx="98" cy="95"/>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45" name="Rectangle 48"/>
              <p:cNvSpPr>
                <a:spLocks noChangeArrowheads="1"/>
              </p:cNvSpPr>
              <p:nvPr/>
            </p:nvSpPr>
            <p:spPr bwMode="auto">
              <a:xfrm>
                <a:off x="48" y="2692"/>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46" name="Rectangle 49"/>
              <p:cNvSpPr>
                <a:spLocks noChangeArrowheads="1"/>
              </p:cNvSpPr>
              <p:nvPr/>
            </p:nvSpPr>
            <p:spPr bwMode="auto">
              <a:xfrm>
                <a:off x="48" y="2836"/>
                <a:ext cx="98"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47" name="Rectangle 50"/>
              <p:cNvSpPr>
                <a:spLocks noChangeArrowheads="1"/>
              </p:cNvSpPr>
              <p:nvPr/>
            </p:nvSpPr>
            <p:spPr bwMode="auto">
              <a:xfrm>
                <a:off x="48" y="2980"/>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48" name="Rectangle 51"/>
              <p:cNvSpPr>
                <a:spLocks noChangeArrowheads="1"/>
              </p:cNvSpPr>
              <p:nvPr/>
            </p:nvSpPr>
            <p:spPr bwMode="auto">
              <a:xfrm>
                <a:off x="48" y="3124"/>
                <a:ext cx="98"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49" name="Rectangle 52"/>
              <p:cNvSpPr>
                <a:spLocks noChangeArrowheads="1"/>
              </p:cNvSpPr>
              <p:nvPr/>
            </p:nvSpPr>
            <p:spPr bwMode="auto">
              <a:xfrm>
                <a:off x="48" y="3269"/>
                <a:ext cx="98" cy="95"/>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50" name="Rectangle 53"/>
              <p:cNvSpPr>
                <a:spLocks noChangeArrowheads="1"/>
              </p:cNvSpPr>
              <p:nvPr/>
            </p:nvSpPr>
            <p:spPr bwMode="auto">
              <a:xfrm>
                <a:off x="48" y="3412"/>
                <a:ext cx="98"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51" name="Rectangle 54"/>
              <p:cNvSpPr>
                <a:spLocks noChangeArrowheads="1"/>
              </p:cNvSpPr>
              <p:nvPr/>
            </p:nvSpPr>
            <p:spPr bwMode="auto">
              <a:xfrm>
                <a:off x="48" y="3557"/>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52" name="Rectangle 55"/>
              <p:cNvSpPr>
                <a:spLocks noChangeArrowheads="1"/>
              </p:cNvSpPr>
              <p:nvPr/>
            </p:nvSpPr>
            <p:spPr bwMode="auto">
              <a:xfrm>
                <a:off x="48" y="3702"/>
                <a:ext cx="98" cy="95"/>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53" name="Rectangle 56"/>
              <p:cNvSpPr>
                <a:spLocks noChangeArrowheads="1"/>
              </p:cNvSpPr>
              <p:nvPr/>
            </p:nvSpPr>
            <p:spPr bwMode="auto">
              <a:xfrm>
                <a:off x="48" y="3845"/>
                <a:ext cx="98"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54" name="Rectangle 57"/>
              <p:cNvSpPr>
                <a:spLocks noChangeArrowheads="1"/>
              </p:cNvSpPr>
              <p:nvPr/>
            </p:nvSpPr>
            <p:spPr bwMode="auto">
              <a:xfrm>
                <a:off x="48" y="3990"/>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55" name="Rectangle 58"/>
              <p:cNvSpPr>
                <a:spLocks noChangeArrowheads="1"/>
              </p:cNvSpPr>
              <p:nvPr/>
            </p:nvSpPr>
            <p:spPr bwMode="auto">
              <a:xfrm>
                <a:off x="48" y="4133"/>
                <a:ext cx="98"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56" name="Rectangle 59"/>
              <p:cNvSpPr>
                <a:spLocks noChangeArrowheads="1"/>
              </p:cNvSpPr>
              <p:nvPr/>
            </p:nvSpPr>
            <p:spPr bwMode="auto">
              <a:xfrm>
                <a:off x="48" y="102"/>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57" name="Rectangle 60"/>
              <p:cNvSpPr>
                <a:spLocks noChangeArrowheads="1"/>
              </p:cNvSpPr>
              <p:nvPr/>
            </p:nvSpPr>
            <p:spPr bwMode="auto">
              <a:xfrm>
                <a:off x="48" y="246"/>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58" name="Rectangle 61"/>
              <p:cNvSpPr>
                <a:spLocks noChangeArrowheads="1"/>
              </p:cNvSpPr>
              <p:nvPr/>
            </p:nvSpPr>
            <p:spPr bwMode="auto">
              <a:xfrm>
                <a:off x="48" y="391"/>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59" name="Rectangle 62"/>
              <p:cNvSpPr>
                <a:spLocks noChangeArrowheads="1"/>
              </p:cNvSpPr>
              <p:nvPr/>
            </p:nvSpPr>
            <p:spPr bwMode="auto">
              <a:xfrm>
                <a:off x="48" y="535"/>
                <a:ext cx="98" cy="95"/>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60" name="Rectangle 63"/>
              <p:cNvSpPr>
                <a:spLocks noChangeArrowheads="1"/>
              </p:cNvSpPr>
              <p:nvPr/>
            </p:nvSpPr>
            <p:spPr bwMode="auto">
              <a:xfrm>
                <a:off x="48" y="679"/>
                <a:ext cx="98" cy="96"/>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61" name="Rectangle 64"/>
              <p:cNvSpPr>
                <a:spLocks noChangeArrowheads="1"/>
              </p:cNvSpPr>
              <p:nvPr/>
            </p:nvSpPr>
            <p:spPr bwMode="auto">
              <a:xfrm>
                <a:off x="48" y="823"/>
                <a:ext cx="98" cy="97"/>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sp>
            <p:nvSpPr>
              <p:cNvPr id="1062" name="Rectangle 65"/>
              <p:cNvSpPr>
                <a:spLocks noChangeArrowheads="1"/>
              </p:cNvSpPr>
              <p:nvPr/>
            </p:nvSpPr>
            <p:spPr bwMode="auto">
              <a:xfrm>
                <a:off x="48" y="968"/>
                <a:ext cx="98" cy="95"/>
              </a:xfrm>
              <a:prstGeom prst="rect">
                <a:avLst/>
              </a:prstGeom>
              <a:solidFill>
                <a:schemeClr val="bg1">
                  <a:alpha val="50195"/>
                </a:schemeClr>
              </a:solidFill>
              <a:ln w="9525">
                <a:noFill/>
                <a:miter lim="800000"/>
                <a:headEnd/>
                <a:tailEnd/>
              </a:ln>
            </p:spPr>
            <p:txBody>
              <a:bodyPr wrap="none" anchor="ctr"/>
              <a:lstStyle/>
              <a:p>
                <a:pPr>
                  <a:defRPr/>
                </a:pPr>
                <a:endParaRPr lang="zh-CN" altLang="en-US"/>
              </a:p>
            </p:txBody>
          </p:sp>
        </p:grpSp>
      </p:grpSp>
      <p:sp>
        <p:nvSpPr>
          <p:cNvPr id="1029" name="Text Box 67"/>
          <p:cNvSpPr txBox="1">
            <a:spLocks noChangeArrowheads="1"/>
          </p:cNvSpPr>
          <p:nvPr/>
        </p:nvSpPr>
        <p:spPr bwMode="auto">
          <a:xfrm>
            <a:off x="0" y="1143000"/>
            <a:ext cx="533400" cy="366713"/>
          </a:xfrm>
          <a:prstGeom prst="rect">
            <a:avLst/>
          </a:prstGeom>
          <a:noFill/>
          <a:ln>
            <a:noFill/>
          </a:ln>
        </p:spPr>
        <p:txBody>
          <a:bodyPr>
            <a:spAutoFit/>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spcBef>
                <a:spcPct val="50000"/>
              </a:spcBef>
              <a:defRPr/>
            </a:pPr>
            <a:endParaRPr kumimoji="1" lang="zh-CN" altLang="zh-CN">
              <a:latin typeface="Times New Roman" pitchFamily="18" charset="0"/>
            </a:endParaRPr>
          </a:p>
        </p:txBody>
      </p:sp>
      <p:sp>
        <p:nvSpPr>
          <p:cNvPr id="1030" name="Text Box 68"/>
          <p:cNvSpPr txBox="1">
            <a:spLocks noChangeArrowheads="1"/>
          </p:cNvSpPr>
          <p:nvPr/>
        </p:nvSpPr>
        <p:spPr bwMode="auto">
          <a:xfrm>
            <a:off x="152400" y="1066800"/>
            <a:ext cx="381000" cy="4524315"/>
          </a:xfrm>
          <a:prstGeom prst="rect">
            <a:avLst/>
          </a:prstGeom>
          <a:noFill/>
          <a:ln>
            <a:noFill/>
          </a:ln>
        </p:spPr>
        <p:txBody>
          <a:bodyPr>
            <a:spAutoFit/>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spcBef>
                <a:spcPct val="50000"/>
              </a:spcBef>
              <a:defRPr/>
            </a:pPr>
            <a:r>
              <a:rPr kumimoji="1" lang="zh-CN" altLang="en-US" dirty="0">
                <a:solidFill>
                  <a:srgbClr val="33CCFF"/>
                </a:solidFill>
                <a:latin typeface="Times New Roman" pitchFamily="18" charset="0"/>
                <a:ea typeface="仿宋_GB2312" pitchFamily="49" charset="-122"/>
              </a:rPr>
              <a:t>东南大学专业技术职务晋升成果介绍</a:t>
            </a:r>
            <a:endParaRPr kumimoji="1" lang="en-US" altLang="zh-CN" dirty="0">
              <a:solidFill>
                <a:srgbClr val="33CCFF"/>
              </a:solidFill>
              <a:latin typeface="Times New Roman" pitchFamily="18" charset="0"/>
              <a:ea typeface="仿宋_GB2312" pitchFamily="49" charset="-122"/>
            </a:endParaRPr>
          </a:p>
        </p:txBody>
      </p:sp>
    </p:spTree>
  </p:cSld>
  <p:clrMap bg1="dk2" tx1="lt1" bg2="dk1" tx2="lt2" accent1="accent1" accent2="accent2" accent3="accent3" accent4="accent4" accent5="accent5" accent6="accent6" hlink="hlink" folHlink="folHlink"/>
  <p:sldLayoutIdLst>
    <p:sldLayoutId id="2147483778"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Lst>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imes New Roman" pitchFamily="18" charset="0"/>
          <a:ea typeface="宋体" pitchFamily="2" charset="-122"/>
        </a:defRPr>
      </a:lvl2pPr>
      <a:lvl3pPr algn="l" rtl="0" eaLnBrk="0" fontAlgn="base" hangingPunct="0">
        <a:spcBef>
          <a:spcPct val="0"/>
        </a:spcBef>
        <a:spcAft>
          <a:spcPct val="0"/>
        </a:spcAft>
        <a:defRPr kumimoji="1" sz="4400">
          <a:solidFill>
            <a:schemeClr val="tx2"/>
          </a:solidFill>
          <a:latin typeface="Times New Roman" pitchFamily="18" charset="0"/>
          <a:ea typeface="宋体" pitchFamily="2" charset="-122"/>
        </a:defRPr>
      </a:lvl3pPr>
      <a:lvl4pPr algn="l" rtl="0" eaLnBrk="0" fontAlgn="base" hangingPunct="0">
        <a:spcBef>
          <a:spcPct val="0"/>
        </a:spcBef>
        <a:spcAft>
          <a:spcPct val="0"/>
        </a:spcAft>
        <a:defRPr kumimoji="1" sz="4400">
          <a:solidFill>
            <a:schemeClr val="tx2"/>
          </a:solidFill>
          <a:latin typeface="Times New Roman" pitchFamily="18" charset="0"/>
          <a:ea typeface="宋体" pitchFamily="2" charset="-122"/>
        </a:defRPr>
      </a:lvl4pPr>
      <a:lvl5pPr algn="l" rtl="0" eaLnBrk="0" fontAlgn="base" hangingPunct="0">
        <a:spcBef>
          <a:spcPct val="0"/>
        </a:spcBef>
        <a:spcAft>
          <a:spcPct val="0"/>
        </a:spcAft>
        <a:defRPr kumimoji="1" sz="4400">
          <a:solidFill>
            <a:schemeClr val="tx2"/>
          </a:solidFill>
          <a:latin typeface="Times New Roman" pitchFamily="18" charset="0"/>
          <a:ea typeface="宋体" pitchFamily="2" charset="-122"/>
        </a:defRPr>
      </a:lvl5pPr>
      <a:lvl6pPr marL="457200" algn="l" rtl="0" fontAlgn="base">
        <a:spcBef>
          <a:spcPct val="0"/>
        </a:spcBef>
        <a:spcAft>
          <a:spcPct val="0"/>
        </a:spcAft>
        <a:defRPr kumimoji="1" sz="4400">
          <a:solidFill>
            <a:schemeClr val="tx2"/>
          </a:solidFill>
          <a:latin typeface="Times New Roman" pitchFamily="18" charset="0"/>
          <a:ea typeface="宋体" pitchFamily="2" charset="-122"/>
        </a:defRPr>
      </a:lvl6pPr>
      <a:lvl7pPr marL="914400" algn="l" rtl="0" fontAlgn="base">
        <a:spcBef>
          <a:spcPct val="0"/>
        </a:spcBef>
        <a:spcAft>
          <a:spcPct val="0"/>
        </a:spcAft>
        <a:defRPr kumimoji="1" sz="4400">
          <a:solidFill>
            <a:schemeClr val="tx2"/>
          </a:solidFill>
          <a:latin typeface="Times New Roman" pitchFamily="18" charset="0"/>
          <a:ea typeface="宋体" pitchFamily="2" charset="-122"/>
        </a:defRPr>
      </a:lvl7pPr>
      <a:lvl8pPr marL="1371600" algn="l" rtl="0" fontAlgn="base">
        <a:spcBef>
          <a:spcPct val="0"/>
        </a:spcBef>
        <a:spcAft>
          <a:spcPct val="0"/>
        </a:spcAft>
        <a:defRPr kumimoji="1" sz="4400">
          <a:solidFill>
            <a:schemeClr val="tx2"/>
          </a:solidFill>
          <a:latin typeface="Times New Roman" pitchFamily="18" charset="0"/>
          <a:ea typeface="宋体" pitchFamily="2" charset="-122"/>
        </a:defRPr>
      </a:lvl8pPr>
      <a:lvl9pPr marL="1828800" algn="l" rtl="0" fontAlgn="base">
        <a:spcBef>
          <a:spcPct val="0"/>
        </a:spcBef>
        <a:spcAft>
          <a:spcPct val="0"/>
        </a:spcAft>
        <a:defRPr kumimoji="1" sz="4400">
          <a:solidFill>
            <a:schemeClr val="tx2"/>
          </a:solidFill>
          <a:latin typeface="Times New Roman" pitchFamily="18" charset="0"/>
          <a:ea typeface="宋体" pitchFamily="2" charset="-122"/>
        </a:defRPr>
      </a:lvl9pPr>
    </p:titleStyle>
    <p:bodyStyle>
      <a:lvl1pPr marL="342900" indent="-342900" algn="l" rtl="0" eaLnBrk="0" fontAlgn="base" hangingPunct="0">
        <a:spcBef>
          <a:spcPct val="20000"/>
        </a:spcBef>
        <a:spcAft>
          <a:spcPct val="0"/>
        </a:spcAft>
        <a:buClr>
          <a:schemeClr val="tx2"/>
        </a:buClr>
        <a:buSzPct val="75000"/>
        <a:buFont typeface="Wingdings" pitchFamily="2" charset="2"/>
        <a:buChar char="n"/>
        <a:defRPr kumimoji="1"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60000"/>
        <a:buFont typeface="Wingdings" pitchFamily="2" charset="2"/>
        <a:buChar char="u"/>
        <a:defRPr kumimoji="1" sz="3200">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spcBef>
          <a:spcPct val="20000"/>
        </a:spcBef>
        <a:spcAft>
          <a:spcPct val="0"/>
        </a:spcAft>
        <a:buClr>
          <a:schemeClr val="tx2"/>
        </a:buClr>
        <a:buSzPct val="60000"/>
        <a:buFont typeface="Wingdings" pitchFamily="2" charset="2"/>
        <a:buChar char="t"/>
        <a:defRPr kumimoji="1" sz="3200">
          <a:solidFill>
            <a:schemeClr val="tx1"/>
          </a:solidFill>
          <a:effectLst>
            <a:outerShdw blurRad="38100" dist="38100" dir="2700000" algn="tl">
              <a:srgbClr val="000000"/>
            </a:outerShdw>
          </a:effectLst>
          <a:latin typeface="+mn-lt"/>
          <a:ea typeface="+mn-ea"/>
        </a:defRPr>
      </a:lvl3pPr>
      <a:lvl4pPr marL="1600200" indent="-228600" algn="l" rtl="0" eaLnBrk="0" fontAlgn="base" hangingPunct="0">
        <a:spcBef>
          <a:spcPct val="20000"/>
        </a:spcBef>
        <a:spcAft>
          <a:spcPct val="0"/>
        </a:spcAft>
        <a:buClr>
          <a:schemeClr val="tx1"/>
        </a:buClr>
        <a:buSzPct val="100000"/>
        <a:buChar char="•"/>
        <a:defRPr kumimoji="1" sz="3200">
          <a:solidFill>
            <a:schemeClr val="tx1"/>
          </a:solidFill>
          <a:effectLst>
            <a:outerShdw blurRad="38100" dist="38100" dir="2700000" algn="tl">
              <a:srgbClr val="000000"/>
            </a:outerShdw>
          </a:effectLst>
          <a:latin typeface="+mn-lt"/>
          <a:ea typeface="+mn-ea"/>
        </a:defRPr>
      </a:lvl4pPr>
      <a:lvl5pPr marL="2057400" indent="-228600" algn="l" rtl="0" eaLnBrk="0" fontAlgn="base" hangingPunct="0">
        <a:spcBef>
          <a:spcPct val="20000"/>
        </a:spcBef>
        <a:spcAft>
          <a:spcPct val="0"/>
        </a:spcAft>
        <a:buClr>
          <a:schemeClr val="tx1"/>
        </a:buClr>
        <a:buSzPct val="100000"/>
        <a:buChar char="–"/>
        <a:defRPr kumimoji="1" sz="3200">
          <a:solidFill>
            <a:schemeClr val="tx1"/>
          </a:solidFill>
          <a:effectLst>
            <a:outerShdw blurRad="38100" dist="38100" dir="2700000" algn="tl">
              <a:srgbClr val="000000"/>
            </a:outerShdw>
          </a:effectLst>
          <a:latin typeface="+mn-lt"/>
          <a:ea typeface="+mn-ea"/>
        </a:defRPr>
      </a:lvl5pPr>
      <a:lvl6pPr marL="2514600" indent="-228600" algn="l" rtl="0" fontAlgn="base">
        <a:spcBef>
          <a:spcPct val="20000"/>
        </a:spcBef>
        <a:spcAft>
          <a:spcPct val="0"/>
        </a:spcAft>
        <a:buClr>
          <a:schemeClr val="tx1"/>
        </a:buClr>
        <a:buSzPct val="100000"/>
        <a:buChar char="–"/>
        <a:defRPr kumimoji="1" sz="3200">
          <a:solidFill>
            <a:schemeClr val="tx1"/>
          </a:solidFill>
          <a:effectLst>
            <a:outerShdw blurRad="38100" dist="38100" dir="2700000" algn="tl">
              <a:srgbClr val="000000"/>
            </a:outerShdw>
          </a:effectLst>
          <a:latin typeface="+mn-lt"/>
          <a:ea typeface="+mn-ea"/>
        </a:defRPr>
      </a:lvl6pPr>
      <a:lvl7pPr marL="2971800" indent="-228600" algn="l" rtl="0" fontAlgn="base">
        <a:spcBef>
          <a:spcPct val="20000"/>
        </a:spcBef>
        <a:spcAft>
          <a:spcPct val="0"/>
        </a:spcAft>
        <a:buClr>
          <a:schemeClr val="tx1"/>
        </a:buClr>
        <a:buSzPct val="100000"/>
        <a:buChar char="–"/>
        <a:defRPr kumimoji="1" sz="3200">
          <a:solidFill>
            <a:schemeClr val="tx1"/>
          </a:solidFill>
          <a:effectLst>
            <a:outerShdw blurRad="38100" dist="38100" dir="2700000" algn="tl">
              <a:srgbClr val="000000"/>
            </a:outerShdw>
          </a:effectLst>
          <a:latin typeface="+mn-lt"/>
          <a:ea typeface="+mn-ea"/>
        </a:defRPr>
      </a:lvl7pPr>
      <a:lvl8pPr marL="3429000" indent="-228600" algn="l" rtl="0" fontAlgn="base">
        <a:spcBef>
          <a:spcPct val="20000"/>
        </a:spcBef>
        <a:spcAft>
          <a:spcPct val="0"/>
        </a:spcAft>
        <a:buClr>
          <a:schemeClr val="tx1"/>
        </a:buClr>
        <a:buSzPct val="100000"/>
        <a:buChar char="–"/>
        <a:defRPr kumimoji="1" sz="3200">
          <a:solidFill>
            <a:schemeClr val="tx1"/>
          </a:solidFill>
          <a:effectLst>
            <a:outerShdw blurRad="38100" dist="38100" dir="2700000" algn="tl">
              <a:srgbClr val="000000"/>
            </a:outerShdw>
          </a:effectLst>
          <a:latin typeface="+mn-lt"/>
          <a:ea typeface="+mn-ea"/>
        </a:defRPr>
      </a:lvl8pPr>
      <a:lvl9pPr marL="3886200" indent="-228600" algn="l" rtl="0" fontAlgn="base">
        <a:spcBef>
          <a:spcPct val="20000"/>
        </a:spcBef>
        <a:spcAft>
          <a:spcPct val="0"/>
        </a:spcAft>
        <a:buClr>
          <a:schemeClr val="tx1"/>
        </a:buClr>
        <a:buSzPct val="100000"/>
        <a:buChar char="–"/>
        <a:defRPr kumimoji="1" sz="3200">
          <a:solidFill>
            <a:schemeClr val="tx1"/>
          </a:solidFill>
          <a:effectLst>
            <a:outerShdw blurRad="38100" dist="38100" dir="2700000" algn="tl">
              <a:srgbClr val="000000"/>
            </a:outerShdw>
          </a:effectLst>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1331640" y="5623398"/>
            <a:ext cx="6565900" cy="645867"/>
          </a:xfrm>
          <a:ln>
            <a:miter lim="800000"/>
            <a:headEnd/>
            <a:tailEnd/>
          </a:ln>
        </p:spPr>
        <p:txBody>
          <a:bodyPr vert="horz" wrap="square" lIns="91440" tIns="45720" rIns="91440" bIns="45720" numCol="1" anchor="t" anchorCtr="0" compatLnSpc="1">
            <a:prstTxWarp prst="textNoShape">
              <a:avLst/>
            </a:prstTxWarp>
          </a:bodyPr>
          <a:lstStyle/>
          <a:p>
            <a:pPr algn="ctr" eaLnBrk="1" hangingPunct="1">
              <a:defRPr/>
            </a:pPr>
            <a:r>
              <a:rPr kumimoji="0" lang="zh-CN" altLang="en-US" sz="3200" b="1" dirty="0">
                <a:solidFill>
                  <a:schemeClr val="tx1"/>
                </a:solidFill>
                <a:effectLst>
                  <a:outerShdw blurRad="38100" dist="38100" dir="2700000" algn="tl">
                    <a:srgbClr val="000000"/>
                  </a:outerShdw>
                </a:effectLst>
                <a:latin typeface="黑体" pitchFamily="2" charset="-122"/>
                <a:ea typeface="黑体" pitchFamily="2" charset="-122"/>
              </a:rPr>
              <a:t>网络空间安全学院</a:t>
            </a:r>
            <a:br>
              <a:rPr kumimoji="0" lang="zh-CN" altLang="en-US" sz="3200" b="1" dirty="0">
                <a:solidFill>
                  <a:schemeClr val="tx1"/>
                </a:solidFill>
                <a:effectLst>
                  <a:outerShdw blurRad="38100" dist="38100" dir="2700000" algn="tl">
                    <a:srgbClr val="000000"/>
                  </a:outerShdw>
                </a:effectLst>
                <a:latin typeface="黑体" pitchFamily="2" charset="-122"/>
                <a:ea typeface="黑体" pitchFamily="2" charset="-122"/>
              </a:rPr>
            </a:br>
            <a:endParaRPr lang="zh-CN" altLang="en-US" sz="3200" b="1" dirty="0">
              <a:solidFill>
                <a:schemeClr val="tx1"/>
              </a:solidFill>
              <a:latin typeface="黑体" pitchFamily="2" charset="-122"/>
              <a:ea typeface="黑体" pitchFamily="2" charset="-122"/>
            </a:endParaRPr>
          </a:p>
        </p:txBody>
      </p:sp>
      <p:sp>
        <p:nvSpPr>
          <p:cNvPr id="3075" name="Rectangle 3"/>
          <p:cNvSpPr>
            <a:spLocks noGrp="1" noChangeArrowheads="1"/>
          </p:cNvSpPr>
          <p:nvPr>
            <p:ph type="body" idx="1"/>
          </p:nvPr>
        </p:nvSpPr>
        <p:spPr bwMode="auto">
          <a:xfrm>
            <a:off x="3714031" y="3140968"/>
            <a:ext cx="2089150" cy="685800"/>
          </a:xfrm>
          <a:noFill/>
          <a:ln>
            <a:miter lim="800000"/>
            <a:headEnd/>
            <a:tailEnd/>
          </a:ln>
        </p:spPr>
        <p:txBody>
          <a:bodyPr vert="horz" wrap="square" lIns="91440" tIns="45720" rIns="91440" bIns="45720" numCol="1" anchor="t" anchorCtr="0" compatLnSpc="1">
            <a:prstTxWarp prst="textNoShape">
              <a:avLst/>
            </a:prstTxWarp>
          </a:bodyPr>
          <a:lstStyle/>
          <a:p>
            <a:pPr algn="ctr" eaLnBrk="1" hangingPunct="1">
              <a:buFont typeface="Wingdings" pitchFamily="2" charset="2"/>
              <a:buNone/>
            </a:pPr>
            <a:r>
              <a:rPr kumimoji="0" lang="zh-CN" altLang="en-US" sz="4000" dirty="0">
                <a:solidFill>
                  <a:srgbClr val="FFCC00"/>
                </a:solidFill>
                <a:effectLst/>
                <a:ea typeface="黑体" pitchFamily="2" charset="-122"/>
              </a:rPr>
              <a:t>方兰婷</a:t>
            </a:r>
          </a:p>
        </p:txBody>
      </p:sp>
      <p:sp>
        <p:nvSpPr>
          <p:cNvPr id="3076" name="Text Box 4"/>
          <p:cNvSpPr txBox="1">
            <a:spLocks noChangeArrowheads="1"/>
          </p:cNvSpPr>
          <p:nvPr/>
        </p:nvSpPr>
        <p:spPr bwMode="auto">
          <a:xfrm>
            <a:off x="754063" y="1557338"/>
            <a:ext cx="8389937" cy="616195"/>
          </a:xfrm>
          <a:prstGeom prst="rect">
            <a:avLst/>
          </a:prstGeom>
          <a:noFill/>
          <a:ln w="9525" algn="ctr">
            <a:noFill/>
            <a:miter lim="800000"/>
            <a:headEnd/>
            <a:tailEnd/>
          </a:ln>
        </p:spPr>
        <p:txBody>
          <a:bodyPr lIns="92075" tIns="46038" rIns="92075" bIns="46038">
            <a:spAutoFit/>
          </a:bodyPr>
          <a:lstStyle/>
          <a:p>
            <a:pPr algn="ctr">
              <a:spcBef>
                <a:spcPct val="50000"/>
              </a:spcBef>
            </a:pPr>
            <a:r>
              <a:rPr kumimoji="1" lang="zh-CN" altLang="en-US" sz="3400" b="1" dirty="0">
                <a:latin typeface="黑体" pitchFamily="2" charset="-122"/>
                <a:ea typeface="黑体" pitchFamily="2" charset="-122"/>
              </a:rPr>
              <a:t>专业技术岗 副教授 申报</a:t>
            </a:r>
            <a:endParaRPr kumimoji="1" lang="en-US" altLang="zh-CN" sz="3400" b="1" dirty="0">
              <a:latin typeface="黑体" pitchFamily="2" charset="-122"/>
              <a:ea typeface="黑体" pitchFamily="2" charset="-122"/>
            </a:endParaRPr>
          </a:p>
        </p:txBody>
      </p:sp>
      <p:sp>
        <p:nvSpPr>
          <p:cNvPr id="5" name="Rectangle 2"/>
          <p:cNvSpPr txBox="1">
            <a:spLocks noChangeArrowheads="1"/>
          </p:cNvSpPr>
          <p:nvPr/>
        </p:nvSpPr>
        <p:spPr bwMode="auto">
          <a:xfrm>
            <a:off x="251520" y="4174717"/>
            <a:ext cx="6565900" cy="645867"/>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imes New Roman" pitchFamily="18" charset="0"/>
                <a:ea typeface="宋体" pitchFamily="2" charset="-122"/>
              </a:defRPr>
            </a:lvl2pPr>
            <a:lvl3pPr algn="l" rtl="0" eaLnBrk="0" fontAlgn="base" hangingPunct="0">
              <a:spcBef>
                <a:spcPct val="0"/>
              </a:spcBef>
              <a:spcAft>
                <a:spcPct val="0"/>
              </a:spcAft>
              <a:defRPr kumimoji="1" sz="4400">
                <a:solidFill>
                  <a:schemeClr val="tx2"/>
                </a:solidFill>
                <a:latin typeface="Times New Roman" pitchFamily="18" charset="0"/>
                <a:ea typeface="宋体" pitchFamily="2" charset="-122"/>
              </a:defRPr>
            </a:lvl3pPr>
            <a:lvl4pPr algn="l" rtl="0" eaLnBrk="0" fontAlgn="base" hangingPunct="0">
              <a:spcBef>
                <a:spcPct val="0"/>
              </a:spcBef>
              <a:spcAft>
                <a:spcPct val="0"/>
              </a:spcAft>
              <a:defRPr kumimoji="1" sz="4400">
                <a:solidFill>
                  <a:schemeClr val="tx2"/>
                </a:solidFill>
                <a:latin typeface="Times New Roman" pitchFamily="18" charset="0"/>
                <a:ea typeface="宋体" pitchFamily="2" charset="-122"/>
              </a:defRPr>
            </a:lvl4pPr>
            <a:lvl5pPr algn="l" rtl="0" eaLnBrk="0" fontAlgn="base" hangingPunct="0">
              <a:spcBef>
                <a:spcPct val="0"/>
              </a:spcBef>
              <a:spcAft>
                <a:spcPct val="0"/>
              </a:spcAft>
              <a:defRPr kumimoji="1" sz="4400">
                <a:solidFill>
                  <a:schemeClr val="tx2"/>
                </a:solidFill>
                <a:latin typeface="Times New Roman" pitchFamily="18" charset="0"/>
                <a:ea typeface="宋体" pitchFamily="2" charset="-122"/>
              </a:defRPr>
            </a:lvl5pPr>
            <a:lvl6pPr marL="457200" algn="l" rtl="0" fontAlgn="base">
              <a:spcBef>
                <a:spcPct val="0"/>
              </a:spcBef>
              <a:spcAft>
                <a:spcPct val="0"/>
              </a:spcAft>
              <a:defRPr kumimoji="1" sz="4400">
                <a:solidFill>
                  <a:schemeClr val="tx2"/>
                </a:solidFill>
                <a:latin typeface="Times New Roman" pitchFamily="18" charset="0"/>
                <a:ea typeface="宋体" pitchFamily="2" charset="-122"/>
              </a:defRPr>
            </a:lvl6pPr>
            <a:lvl7pPr marL="914400" algn="l" rtl="0" fontAlgn="base">
              <a:spcBef>
                <a:spcPct val="0"/>
              </a:spcBef>
              <a:spcAft>
                <a:spcPct val="0"/>
              </a:spcAft>
              <a:defRPr kumimoji="1" sz="4400">
                <a:solidFill>
                  <a:schemeClr val="tx2"/>
                </a:solidFill>
                <a:latin typeface="Times New Roman" pitchFamily="18" charset="0"/>
                <a:ea typeface="宋体" pitchFamily="2" charset="-122"/>
              </a:defRPr>
            </a:lvl7pPr>
            <a:lvl8pPr marL="1371600" algn="l" rtl="0" fontAlgn="base">
              <a:spcBef>
                <a:spcPct val="0"/>
              </a:spcBef>
              <a:spcAft>
                <a:spcPct val="0"/>
              </a:spcAft>
              <a:defRPr kumimoji="1" sz="4400">
                <a:solidFill>
                  <a:schemeClr val="tx2"/>
                </a:solidFill>
                <a:latin typeface="Times New Roman" pitchFamily="18" charset="0"/>
                <a:ea typeface="宋体" pitchFamily="2" charset="-122"/>
              </a:defRPr>
            </a:lvl8pPr>
            <a:lvl9pPr marL="1828800" algn="l" rtl="0" fontAlgn="base">
              <a:spcBef>
                <a:spcPct val="0"/>
              </a:spcBef>
              <a:spcAft>
                <a:spcPct val="0"/>
              </a:spcAft>
              <a:defRPr kumimoji="1" sz="4400">
                <a:solidFill>
                  <a:schemeClr val="tx2"/>
                </a:solidFill>
                <a:latin typeface="Times New Roman" pitchFamily="18" charset="0"/>
                <a:ea typeface="宋体" pitchFamily="2" charset="-122"/>
              </a:defRPr>
            </a:lvl9pPr>
          </a:lstStyle>
          <a:p>
            <a:pPr algn="ctr" eaLnBrk="1" hangingPunct="1">
              <a:defRPr/>
            </a:pPr>
            <a:r>
              <a:rPr kumimoji="0" lang="zh-CN" altLang="en-US" sz="3200" b="1" kern="0" dirty="0">
                <a:solidFill>
                  <a:schemeClr val="tx1"/>
                </a:solidFill>
                <a:effectLst>
                  <a:outerShdw blurRad="38100" dist="38100" dir="2700000" algn="tl">
                    <a:srgbClr val="000000"/>
                  </a:outerShdw>
                </a:effectLst>
                <a:latin typeface="黑体" pitchFamily="2" charset="-122"/>
                <a:ea typeface="黑体" pitchFamily="2" charset="-122"/>
              </a:rPr>
              <a:t>研究方向：内容安全</a:t>
            </a:r>
            <a:br>
              <a:rPr kumimoji="0" lang="zh-CN" altLang="en-US" sz="3200" b="1" kern="0" dirty="0">
                <a:solidFill>
                  <a:schemeClr val="tx1"/>
                </a:solidFill>
                <a:effectLst>
                  <a:outerShdw blurRad="38100" dist="38100" dir="2700000" algn="tl">
                    <a:srgbClr val="000000"/>
                  </a:outerShdw>
                </a:effectLst>
                <a:latin typeface="黑体" pitchFamily="2" charset="-122"/>
                <a:ea typeface="黑体" pitchFamily="2" charset="-122"/>
              </a:rPr>
            </a:br>
            <a:endParaRPr lang="zh-CN" altLang="en-US" sz="3200" b="1" kern="0" dirty="0">
              <a:solidFill>
                <a:schemeClr val="tx1"/>
              </a:solidFill>
              <a:latin typeface="黑体" pitchFamily="2" charset="-122"/>
              <a:ea typeface="黑体" pitchFamily="2"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 Box 3">
            <a:extLst>
              <a:ext uri="{FF2B5EF4-FFF2-40B4-BE49-F238E27FC236}">
                <a16:creationId xmlns:a16="http://schemas.microsoft.com/office/drawing/2014/main" id="{A96C2C82-4C4C-4955-B738-69EC766C0F86}"/>
              </a:ext>
            </a:extLst>
          </p:cNvPr>
          <p:cNvSpPr txBox="1">
            <a:spLocks noChangeArrowheads="1"/>
          </p:cNvSpPr>
          <p:nvPr/>
        </p:nvSpPr>
        <p:spPr bwMode="auto">
          <a:xfrm>
            <a:off x="827088" y="260350"/>
            <a:ext cx="6913562" cy="466725"/>
          </a:xfrm>
          <a:prstGeom prst="rect">
            <a:avLst/>
          </a:prstGeom>
          <a:noFill/>
          <a:ln w="9525">
            <a:solidFill>
              <a:schemeClr val="tx2"/>
            </a:solidFill>
            <a:miter lim="800000"/>
            <a:headEnd/>
            <a:tailEnd/>
          </a:ln>
          <a:effectLst/>
        </p:spPr>
        <p:txBody>
          <a:bodyPr>
            <a:spAutoFit/>
          </a:bodyPr>
          <a:lstStyle/>
          <a:p>
            <a:pPr eaLnBrk="1" hangingPunct="1">
              <a:spcBef>
                <a:spcPct val="50000"/>
              </a:spcBef>
              <a:defRPr/>
            </a:pPr>
            <a:r>
              <a:rPr lang="zh-CN" altLang="en-US" sz="2400" dirty="0">
                <a:solidFill>
                  <a:srgbClr val="FFCC00"/>
                </a:solidFill>
                <a:latin typeface="Times New Roman" pitchFamily="18" charset="0"/>
              </a:rPr>
              <a:t>方兰婷</a:t>
            </a:r>
            <a:r>
              <a:rPr lang="en-US" altLang="zh-CN" sz="2400" dirty="0">
                <a:solidFill>
                  <a:srgbClr val="FFCC00"/>
                </a:solidFill>
                <a:latin typeface="Times New Roman" pitchFamily="18" charset="0"/>
              </a:rPr>
              <a:t>    </a:t>
            </a:r>
            <a:r>
              <a:rPr lang="zh-CN" altLang="en-US" sz="2400" dirty="0">
                <a:solidFill>
                  <a:srgbClr val="FFCC00"/>
                </a:solidFill>
                <a:latin typeface="Times New Roman" pitchFamily="18" charset="0"/>
              </a:rPr>
              <a:t>网络空间安全学院</a:t>
            </a:r>
            <a:r>
              <a:rPr lang="zh-CN" altLang="en-US" sz="2400" b="1" dirty="0">
                <a:effectLst>
                  <a:outerShdw blurRad="38100" dist="38100" dir="2700000" algn="tl">
                    <a:srgbClr val="000000"/>
                  </a:outerShdw>
                </a:effectLst>
                <a:latin typeface="Times New Roman" pitchFamily="18" charset="0"/>
              </a:rPr>
              <a:t>             简     历</a:t>
            </a:r>
          </a:p>
        </p:txBody>
      </p:sp>
      <p:sp>
        <p:nvSpPr>
          <p:cNvPr id="5123" name="Text Box 4">
            <a:extLst>
              <a:ext uri="{FF2B5EF4-FFF2-40B4-BE49-F238E27FC236}">
                <a16:creationId xmlns:a16="http://schemas.microsoft.com/office/drawing/2014/main" id="{3ACA2FE6-010C-4E22-A054-B7A0B3484E67}"/>
              </a:ext>
            </a:extLst>
          </p:cNvPr>
          <p:cNvSpPr txBox="1">
            <a:spLocks noChangeArrowheads="1"/>
          </p:cNvSpPr>
          <p:nvPr/>
        </p:nvSpPr>
        <p:spPr bwMode="auto">
          <a:xfrm>
            <a:off x="814257" y="1628800"/>
            <a:ext cx="8137525" cy="4595104"/>
          </a:xfrm>
          <a:prstGeom prst="rect">
            <a:avLst/>
          </a:prstGeom>
          <a:noFill/>
          <a:ln>
            <a:noFill/>
          </a:ln>
          <a:effectLst>
            <a:outerShdw dist="35921" dir="2700000" sy="50000" kx="2115830" algn="bl" rotWithShape="0">
              <a:srgbClr val="C0C0C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tabLst>
                <a:tab pos="2147888" algn="l"/>
              </a:tabLst>
              <a:defRPr>
                <a:solidFill>
                  <a:schemeClr val="tx1"/>
                </a:solidFill>
                <a:latin typeface="Arial" panose="020B0604020202020204" pitchFamily="34" charset="0"/>
                <a:ea typeface="宋体" panose="02010600030101010101" pitchFamily="2" charset="-122"/>
              </a:defRPr>
            </a:lvl1pPr>
            <a:lvl2pPr marL="742950" indent="-285750">
              <a:tabLst>
                <a:tab pos="2147888" algn="l"/>
              </a:tabLst>
              <a:defRPr>
                <a:solidFill>
                  <a:schemeClr val="tx1"/>
                </a:solidFill>
                <a:latin typeface="Arial" panose="020B0604020202020204" pitchFamily="34" charset="0"/>
                <a:ea typeface="宋体" panose="02010600030101010101" pitchFamily="2" charset="-122"/>
              </a:defRPr>
            </a:lvl2pPr>
            <a:lvl3pPr marL="1143000" indent="-228600">
              <a:tabLst>
                <a:tab pos="2147888" algn="l"/>
              </a:tabLst>
              <a:defRPr>
                <a:solidFill>
                  <a:schemeClr val="tx1"/>
                </a:solidFill>
                <a:latin typeface="Arial" panose="020B0604020202020204" pitchFamily="34" charset="0"/>
                <a:ea typeface="宋体" panose="02010600030101010101" pitchFamily="2" charset="-122"/>
              </a:defRPr>
            </a:lvl3pPr>
            <a:lvl4pPr marL="1600200" indent="-228600">
              <a:tabLst>
                <a:tab pos="2147888" algn="l"/>
              </a:tabLst>
              <a:defRPr>
                <a:solidFill>
                  <a:schemeClr val="tx1"/>
                </a:solidFill>
                <a:latin typeface="Arial" panose="020B0604020202020204" pitchFamily="34" charset="0"/>
                <a:ea typeface="宋体" panose="02010600030101010101" pitchFamily="2" charset="-122"/>
              </a:defRPr>
            </a:lvl4pPr>
            <a:lvl5pPr marL="2057400" indent="-228600">
              <a:tabLst>
                <a:tab pos="2147888"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tabLst>
                <a:tab pos="2147888"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tabLst>
                <a:tab pos="2147888"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tabLst>
                <a:tab pos="2147888"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tabLst>
                <a:tab pos="2147888" algn="l"/>
              </a:tabLst>
              <a:defRPr>
                <a:solidFill>
                  <a:schemeClr val="tx1"/>
                </a:solidFill>
                <a:latin typeface="Arial" panose="020B0604020202020204" pitchFamily="34" charset="0"/>
                <a:ea typeface="宋体" panose="02010600030101010101" pitchFamily="2" charset="-122"/>
              </a:defRPr>
            </a:lvl9pPr>
          </a:lstStyle>
          <a:p>
            <a:pPr>
              <a:spcBef>
                <a:spcPct val="30000"/>
              </a:spcBef>
            </a:pPr>
            <a:r>
              <a:rPr kumimoji="1" lang="zh-CN" altLang="en-US" sz="2200" b="1" dirty="0">
                <a:latin typeface="华文宋体" panose="02010600040101010101" pitchFamily="2" charset="-122"/>
                <a:ea typeface="华文宋体" panose="02010600040101010101" pitchFamily="2" charset="-122"/>
                <a:sym typeface="Symbol" panose="05050102010706020507" pitchFamily="18" charset="2"/>
              </a:rPr>
              <a:t>工作经历</a:t>
            </a:r>
            <a:endParaRPr kumimoji="1" lang="en-US" altLang="zh-CN" sz="2200" b="1" dirty="0">
              <a:latin typeface="华文宋体" panose="02010600040101010101" pitchFamily="2" charset="-122"/>
              <a:ea typeface="华文宋体" panose="02010600040101010101" pitchFamily="2" charset="-122"/>
              <a:sym typeface="Symbol" panose="05050102010706020507" pitchFamily="18" charset="2"/>
            </a:endParaRPr>
          </a:p>
          <a:p>
            <a:pPr>
              <a:spcBef>
                <a:spcPct val="30000"/>
              </a:spcBef>
            </a:pPr>
            <a:r>
              <a:rPr lang="en-US" altLang="zh-CN" sz="2200" dirty="0"/>
              <a:t>2019-1-31</a:t>
            </a:r>
            <a:r>
              <a:rPr kumimoji="1" lang="en-US" altLang="zh-CN" sz="2200" b="1" dirty="0">
                <a:latin typeface="华文宋体" panose="02010600040101010101" pitchFamily="2" charset="-122"/>
                <a:ea typeface="华文宋体" panose="02010600040101010101" pitchFamily="2" charset="-122"/>
              </a:rPr>
              <a:t>~ </a:t>
            </a:r>
            <a:r>
              <a:rPr kumimoji="1" lang="zh-CN" altLang="en-US" sz="2200" b="1" dirty="0">
                <a:latin typeface="华文宋体" panose="02010600040101010101" pitchFamily="2" charset="-122"/>
                <a:ea typeface="华文宋体" panose="02010600040101010101" pitchFamily="2" charset="-122"/>
              </a:rPr>
              <a:t>现在</a:t>
            </a:r>
            <a:r>
              <a:rPr kumimoji="1" lang="en-US" altLang="zh-CN" sz="2200" b="1" dirty="0">
                <a:latin typeface="华文宋体" panose="02010600040101010101" pitchFamily="2" charset="-122"/>
                <a:ea typeface="华文宋体" panose="02010600040101010101" pitchFamily="2" charset="-122"/>
              </a:rPr>
              <a:t>  </a:t>
            </a:r>
            <a:r>
              <a:rPr kumimoji="1" lang="zh-CN" altLang="en-US" sz="2200" b="1" dirty="0">
                <a:latin typeface="华文宋体" panose="02010600040101010101" pitchFamily="2" charset="-122"/>
                <a:ea typeface="华文宋体" panose="02010600040101010101" pitchFamily="2" charset="-122"/>
              </a:rPr>
              <a:t>　东南大学  讲师</a:t>
            </a:r>
            <a:endParaRPr kumimoji="1" lang="zh-CN" altLang="en-US" sz="2200" b="1" dirty="0">
              <a:latin typeface="华文宋体" panose="02010600040101010101" pitchFamily="2" charset="-122"/>
              <a:ea typeface="华文宋体" panose="02010600040101010101" pitchFamily="2" charset="-122"/>
              <a:sym typeface="Symbol" panose="05050102010706020507" pitchFamily="18" charset="2"/>
            </a:endParaRPr>
          </a:p>
          <a:p>
            <a:pPr>
              <a:spcBef>
                <a:spcPct val="30000"/>
              </a:spcBef>
            </a:pPr>
            <a:endParaRPr kumimoji="1" lang="en-US" altLang="zh-CN" sz="2200" b="1" dirty="0">
              <a:latin typeface="华文宋体" panose="02010600040101010101" pitchFamily="2" charset="-122"/>
              <a:ea typeface="华文宋体" panose="02010600040101010101" pitchFamily="2" charset="-122"/>
              <a:sym typeface="Symbol" panose="05050102010706020507" pitchFamily="18" charset="2"/>
            </a:endParaRPr>
          </a:p>
          <a:p>
            <a:pPr>
              <a:spcBef>
                <a:spcPct val="30000"/>
              </a:spcBef>
            </a:pPr>
            <a:r>
              <a:rPr kumimoji="1" lang="zh-CN" altLang="en-US" sz="2200" b="1" dirty="0">
                <a:latin typeface="华文宋体" panose="02010600040101010101" pitchFamily="2" charset="-122"/>
                <a:ea typeface="华文宋体" panose="02010600040101010101" pitchFamily="2" charset="-122"/>
                <a:sym typeface="Symbol" panose="05050102010706020507" pitchFamily="18" charset="2"/>
              </a:rPr>
              <a:t>教育经历</a:t>
            </a:r>
            <a:endParaRPr kumimoji="1" lang="en-US" altLang="zh-CN" sz="2200" b="1" dirty="0">
              <a:latin typeface="华文宋体" panose="02010600040101010101" pitchFamily="2" charset="-122"/>
              <a:ea typeface="华文宋体" panose="02010600040101010101" pitchFamily="2" charset="-122"/>
            </a:endParaRPr>
          </a:p>
          <a:p>
            <a:pPr>
              <a:spcBef>
                <a:spcPct val="30000"/>
              </a:spcBef>
            </a:pPr>
            <a:r>
              <a:rPr kumimoji="1" lang="en-US" altLang="zh-CN" sz="2200" b="1" dirty="0">
                <a:latin typeface="华文宋体" panose="02010600040101010101" pitchFamily="2" charset="-122"/>
                <a:ea typeface="华文宋体" panose="02010600040101010101" pitchFamily="2" charset="-122"/>
              </a:rPr>
              <a:t>2013-09 ~ 2018-10    </a:t>
            </a:r>
            <a:r>
              <a:rPr kumimoji="1" lang="zh-CN" altLang="en-US" sz="2200" b="1" dirty="0">
                <a:latin typeface="华文宋体" panose="02010600040101010101" pitchFamily="2" charset="-122"/>
                <a:ea typeface="华文宋体" panose="02010600040101010101" pitchFamily="2" charset="-122"/>
              </a:rPr>
              <a:t>东南大学    博士研究生</a:t>
            </a:r>
            <a:r>
              <a:rPr kumimoji="1" lang="en-US" altLang="zh-CN" sz="2200" b="1" dirty="0">
                <a:latin typeface="华文宋体" panose="02010600040101010101" pitchFamily="2" charset="-122"/>
                <a:ea typeface="华文宋体" panose="02010600040101010101" pitchFamily="2" charset="-122"/>
              </a:rPr>
              <a:t>   </a:t>
            </a:r>
            <a:r>
              <a:rPr kumimoji="1" lang="zh-CN" altLang="en-US" sz="2200" b="1" dirty="0">
                <a:latin typeface="华文宋体" panose="02010600040101010101" pitchFamily="2" charset="-122"/>
                <a:ea typeface="华文宋体" panose="02010600040101010101" pitchFamily="2" charset="-122"/>
              </a:rPr>
              <a:t>信息与通信工程</a:t>
            </a:r>
            <a:endParaRPr kumimoji="1" lang="en-US" altLang="zh-CN" sz="2200" b="1" dirty="0">
              <a:latin typeface="华文宋体" panose="02010600040101010101" pitchFamily="2" charset="-122"/>
              <a:ea typeface="华文宋体" panose="02010600040101010101" pitchFamily="2" charset="-122"/>
            </a:endParaRPr>
          </a:p>
          <a:p>
            <a:pPr>
              <a:spcBef>
                <a:spcPct val="30000"/>
              </a:spcBef>
            </a:pPr>
            <a:r>
              <a:rPr kumimoji="1" lang="en-US" altLang="zh-CN" sz="2200" b="1" dirty="0">
                <a:latin typeface="华文宋体" panose="02010600040101010101" pitchFamily="2" charset="-122"/>
                <a:ea typeface="华文宋体" panose="02010600040101010101" pitchFamily="2" charset="-122"/>
              </a:rPr>
              <a:t>2015-09 ~ 2016-09	</a:t>
            </a:r>
            <a:r>
              <a:rPr kumimoji="1" lang="zh-CN" altLang="en-US" sz="2200" b="1" dirty="0">
                <a:latin typeface="华文宋体" panose="02010600040101010101" pitchFamily="2" charset="-122"/>
                <a:ea typeface="华文宋体" panose="02010600040101010101" pitchFamily="2" charset="-122"/>
              </a:rPr>
              <a:t>南洋理工大学</a:t>
            </a:r>
            <a:r>
              <a:rPr kumimoji="1" lang="en-US" altLang="zh-CN" sz="2200" b="1" dirty="0">
                <a:latin typeface="华文宋体" panose="02010600040101010101" pitchFamily="2" charset="-122"/>
                <a:ea typeface="华文宋体" panose="02010600040101010101" pitchFamily="2" charset="-122"/>
              </a:rPr>
              <a:t>   </a:t>
            </a:r>
            <a:r>
              <a:rPr kumimoji="1" lang="zh-CN" altLang="en-US" sz="2200" b="1" dirty="0">
                <a:latin typeface="华文宋体" panose="02010600040101010101" pitchFamily="2" charset="-122"/>
                <a:ea typeface="华文宋体" panose="02010600040101010101" pitchFamily="2" charset="-122"/>
              </a:rPr>
              <a:t>联合培养博士   计算机科学与工程</a:t>
            </a:r>
            <a:endParaRPr kumimoji="1" lang="en-US" altLang="zh-CN" sz="2200" b="1" dirty="0">
              <a:latin typeface="华文宋体" panose="02010600040101010101" pitchFamily="2" charset="-122"/>
              <a:ea typeface="华文宋体" panose="02010600040101010101" pitchFamily="2" charset="-122"/>
            </a:endParaRPr>
          </a:p>
          <a:p>
            <a:pPr>
              <a:spcBef>
                <a:spcPct val="30000"/>
              </a:spcBef>
            </a:pPr>
            <a:r>
              <a:rPr kumimoji="1" lang="en-US" altLang="zh-CN" sz="2200" b="1" dirty="0">
                <a:latin typeface="华文宋体" panose="02010600040101010101" pitchFamily="2" charset="-122"/>
                <a:ea typeface="华文宋体" panose="02010600040101010101" pitchFamily="2" charset="-122"/>
              </a:rPr>
              <a:t>2010-09 ~ 2013-06	</a:t>
            </a:r>
            <a:r>
              <a:rPr kumimoji="1" lang="zh-CN" altLang="en-US" sz="2200" b="1" dirty="0">
                <a:latin typeface="华文宋体" panose="02010600040101010101" pitchFamily="2" charset="-122"/>
                <a:ea typeface="华文宋体" panose="02010600040101010101" pitchFamily="2" charset="-122"/>
              </a:rPr>
              <a:t>宁波大学	硕士研究生	电路与系统</a:t>
            </a:r>
          </a:p>
          <a:p>
            <a:pPr>
              <a:spcBef>
                <a:spcPct val="30000"/>
              </a:spcBef>
            </a:pPr>
            <a:r>
              <a:rPr kumimoji="1" lang="en-US" altLang="zh-CN" sz="2200" b="1" dirty="0">
                <a:latin typeface="华文宋体" panose="02010600040101010101" pitchFamily="2" charset="-122"/>
                <a:ea typeface="华文宋体" panose="02010600040101010101" pitchFamily="2" charset="-122"/>
              </a:rPr>
              <a:t>2006-09 ~ 2010-07	</a:t>
            </a:r>
            <a:r>
              <a:rPr kumimoji="1" lang="zh-CN" altLang="en-US" sz="2200" b="1" dirty="0">
                <a:latin typeface="华文宋体" panose="02010600040101010101" pitchFamily="2" charset="-122"/>
                <a:ea typeface="华文宋体" panose="02010600040101010101" pitchFamily="2" charset="-122"/>
              </a:rPr>
              <a:t>安徽大学	大学本科</a:t>
            </a:r>
            <a:r>
              <a:rPr kumimoji="1" lang="en-US" altLang="zh-CN" sz="2200" b="1" dirty="0">
                <a:latin typeface="华文宋体" panose="02010600040101010101" pitchFamily="2" charset="-122"/>
                <a:ea typeface="华文宋体" panose="02010600040101010101" pitchFamily="2" charset="-122"/>
              </a:rPr>
              <a:t>	</a:t>
            </a:r>
            <a:r>
              <a:rPr kumimoji="1" lang="zh-CN" altLang="en-US" sz="2200" b="1" dirty="0">
                <a:latin typeface="华文宋体" panose="02010600040101010101" pitchFamily="2" charset="-122"/>
                <a:ea typeface="华文宋体" panose="02010600040101010101" pitchFamily="2" charset="-122"/>
              </a:rPr>
              <a:t>电子科学与技术</a:t>
            </a:r>
            <a:endParaRPr kumimoji="1" lang="en-US" altLang="zh-CN" sz="2200" b="1" dirty="0">
              <a:latin typeface="华文宋体" panose="02010600040101010101" pitchFamily="2" charset="-122"/>
              <a:ea typeface="华文宋体" panose="02010600040101010101" pitchFamily="2" charset="-122"/>
            </a:endParaRPr>
          </a:p>
          <a:p>
            <a:pPr eaLnBrk="1" hangingPunct="1"/>
            <a:endParaRPr kumimoji="1" lang="en-US" altLang="zh-CN" sz="2200" b="1" dirty="0">
              <a:latin typeface="华文宋体" panose="02010600040101010101" pitchFamily="2" charset="-122"/>
              <a:ea typeface="华文宋体" panose="02010600040101010101" pitchFamily="2" charset="-122"/>
              <a:sym typeface="Symbol" panose="05050102010706020507" pitchFamily="18" charset="2"/>
            </a:endParaRPr>
          </a:p>
          <a:p>
            <a:pPr>
              <a:spcBef>
                <a:spcPct val="20000"/>
              </a:spcBef>
            </a:pPr>
            <a:endParaRPr kumimoji="1" lang="en-US" altLang="zh-CN" sz="2200" b="1" dirty="0">
              <a:latin typeface="华文宋体" panose="02010600040101010101" pitchFamily="2" charset="-122"/>
              <a:ea typeface="华文宋体" panose="02010600040101010101" pitchFamily="2"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Text Box 3">
            <a:extLst>
              <a:ext uri="{FF2B5EF4-FFF2-40B4-BE49-F238E27FC236}">
                <a16:creationId xmlns:a16="http://schemas.microsoft.com/office/drawing/2014/main" id="{AF2BBAFB-5588-44BB-B039-3E6A5554C09F}"/>
              </a:ext>
            </a:extLst>
          </p:cNvPr>
          <p:cNvSpPr txBox="1">
            <a:spLocks noChangeArrowheads="1"/>
          </p:cNvSpPr>
          <p:nvPr/>
        </p:nvSpPr>
        <p:spPr bwMode="auto">
          <a:xfrm>
            <a:off x="827088" y="260350"/>
            <a:ext cx="7705352" cy="461665"/>
          </a:xfrm>
          <a:prstGeom prst="rect">
            <a:avLst/>
          </a:prstGeom>
          <a:noFill/>
          <a:ln w="9525">
            <a:solidFill>
              <a:schemeClr val="tx2"/>
            </a:solidFill>
            <a:miter lim="800000"/>
            <a:headEnd/>
            <a:tailEnd/>
          </a:ln>
          <a:effectLst/>
        </p:spPr>
        <p:txBody>
          <a:bodyPr wrap="square">
            <a:spAutoFit/>
          </a:bodyPr>
          <a:lstStyle/>
          <a:p>
            <a:pPr eaLnBrk="1" hangingPunct="1">
              <a:spcBef>
                <a:spcPct val="50000"/>
              </a:spcBef>
              <a:defRPr/>
            </a:pPr>
            <a:r>
              <a:rPr lang="zh-CN" altLang="en-US" sz="2400" dirty="0">
                <a:solidFill>
                  <a:srgbClr val="FFCC00"/>
                </a:solidFill>
                <a:latin typeface="Times New Roman" pitchFamily="18" charset="0"/>
              </a:rPr>
              <a:t>方兰婷</a:t>
            </a:r>
            <a:r>
              <a:rPr lang="en-US" altLang="zh-CN" sz="2400" dirty="0">
                <a:solidFill>
                  <a:srgbClr val="FFCC00"/>
                </a:solidFill>
                <a:latin typeface="Times New Roman" pitchFamily="18" charset="0"/>
              </a:rPr>
              <a:t>    </a:t>
            </a:r>
            <a:r>
              <a:rPr lang="zh-CN" altLang="en-US" sz="2400" dirty="0">
                <a:solidFill>
                  <a:srgbClr val="FFCC00"/>
                </a:solidFill>
                <a:latin typeface="Times New Roman" pitchFamily="18" charset="0"/>
              </a:rPr>
              <a:t>网络空间安全学院  </a:t>
            </a:r>
            <a:r>
              <a:rPr lang="zh-CN" altLang="en-US" sz="2400" b="1" dirty="0">
                <a:effectLst>
                  <a:outerShdw blurRad="38100" dist="38100" dir="2700000" algn="tl">
                    <a:srgbClr val="000000"/>
                  </a:outerShdw>
                </a:effectLst>
                <a:latin typeface="Times New Roman" pitchFamily="18" charset="0"/>
              </a:rPr>
              <a:t>任现职以来教学工作</a:t>
            </a:r>
          </a:p>
        </p:txBody>
      </p:sp>
      <p:sp>
        <p:nvSpPr>
          <p:cNvPr id="4" name="Text Box 4">
            <a:extLst>
              <a:ext uri="{FF2B5EF4-FFF2-40B4-BE49-F238E27FC236}">
                <a16:creationId xmlns:a16="http://schemas.microsoft.com/office/drawing/2014/main" id="{A4D6A456-DBFC-49D1-91DC-9DE9F8A8DA61}"/>
              </a:ext>
            </a:extLst>
          </p:cNvPr>
          <p:cNvSpPr txBox="1">
            <a:spLocks noChangeArrowheads="1"/>
          </p:cNvSpPr>
          <p:nvPr/>
        </p:nvSpPr>
        <p:spPr bwMode="auto">
          <a:xfrm>
            <a:off x="899592" y="1556792"/>
            <a:ext cx="7705351" cy="3693319"/>
          </a:xfrm>
          <a:prstGeom prst="rect">
            <a:avLst/>
          </a:prstGeom>
          <a:noFill/>
          <a:ln>
            <a:noFill/>
          </a:ln>
          <a:effectLst>
            <a:outerShdw dist="35921" dir="2700000" sy="50000" kx="2115830" algn="bl" rotWithShape="0">
              <a:srgbClr val="C0C0C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tabLst>
                <a:tab pos="2147888" algn="l"/>
              </a:tabLst>
              <a:defRPr>
                <a:solidFill>
                  <a:schemeClr val="tx1"/>
                </a:solidFill>
                <a:latin typeface="Arial" panose="020B0604020202020204" pitchFamily="34" charset="0"/>
                <a:ea typeface="宋体" panose="02010600030101010101" pitchFamily="2" charset="-122"/>
              </a:defRPr>
            </a:lvl1pPr>
            <a:lvl2pPr marL="742950" indent="-285750">
              <a:tabLst>
                <a:tab pos="2147888" algn="l"/>
              </a:tabLst>
              <a:defRPr>
                <a:solidFill>
                  <a:schemeClr val="tx1"/>
                </a:solidFill>
                <a:latin typeface="Arial" panose="020B0604020202020204" pitchFamily="34" charset="0"/>
                <a:ea typeface="宋体" panose="02010600030101010101" pitchFamily="2" charset="-122"/>
              </a:defRPr>
            </a:lvl2pPr>
            <a:lvl3pPr marL="1143000" indent="-228600">
              <a:tabLst>
                <a:tab pos="2147888" algn="l"/>
              </a:tabLst>
              <a:defRPr>
                <a:solidFill>
                  <a:schemeClr val="tx1"/>
                </a:solidFill>
                <a:latin typeface="Arial" panose="020B0604020202020204" pitchFamily="34" charset="0"/>
                <a:ea typeface="宋体" panose="02010600030101010101" pitchFamily="2" charset="-122"/>
              </a:defRPr>
            </a:lvl3pPr>
            <a:lvl4pPr marL="1600200" indent="-228600">
              <a:tabLst>
                <a:tab pos="2147888" algn="l"/>
              </a:tabLst>
              <a:defRPr>
                <a:solidFill>
                  <a:schemeClr val="tx1"/>
                </a:solidFill>
                <a:latin typeface="Arial" panose="020B0604020202020204" pitchFamily="34" charset="0"/>
                <a:ea typeface="宋体" panose="02010600030101010101" pitchFamily="2" charset="-122"/>
              </a:defRPr>
            </a:lvl4pPr>
            <a:lvl5pPr marL="2057400" indent="-228600">
              <a:tabLst>
                <a:tab pos="2147888"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tabLst>
                <a:tab pos="2147888"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tabLst>
                <a:tab pos="2147888"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tabLst>
                <a:tab pos="2147888"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tabLst>
                <a:tab pos="2147888" algn="l"/>
              </a:tabLst>
              <a:defRPr>
                <a:solidFill>
                  <a:schemeClr val="tx1"/>
                </a:solidFill>
                <a:latin typeface="Arial" panose="020B0604020202020204" pitchFamily="34" charset="0"/>
                <a:ea typeface="宋体" panose="02010600030101010101" pitchFamily="2" charset="-122"/>
              </a:defRPr>
            </a:lvl9pPr>
          </a:lstStyle>
          <a:p>
            <a:pPr marL="342900" indent="-342900">
              <a:lnSpc>
                <a:spcPct val="150000"/>
              </a:lnSpc>
              <a:spcBef>
                <a:spcPct val="30000"/>
              </a:spcBef>
              <a:buFont typeface="Wingdings" panose="05000000000000000000" pitchFamily="2" charset="2"/>
              <a:buChar char="Ø"/>
            </a:pPr>
            <a:r>
              <a:rPr lang="en-US" altLang="zh-CN" sz="2000" b="1" dirty="0">
                <a:effectLst>
                  <a:outerShdw blurRad="38100" dist="38100" dir="2700000" algn="tl">
                    <a:srgbClr val="000000"/>
                  </a:outerShdw>
                </a:effectLst>
                <a:latin typeface="Times New Roman" pitchFamily="18" charset="0"/>
              </a:rPr>
              <a:t>2019</a:t>
            </a:r>
            <a:r>
              <a:rPr lang="zh-CN" altLang="en-US" sz="2000" b="1" dirty="0">
                <a:effectLst>
                  <a:outerShdw blurRad="38100" dist="38100" dir="2700000" algn="tl">
                    <a:srgbClr val="000000"/>
                  </a:outerShdw>
                </a:effectLst>
                <a:latin typeface="Times New Roman" pitchFamily="18" charset="0"/>
              </a:rPr>
              <a:t>年</a:t>
            </a:r>
            <a:r>
              <a:rPr lang="en-US" altLang="zh-CN" sz="2000" b="1" dirty="0">
                <a:effectLst>
                  <a:outerShdw blurRad="38100" dist="38100" dir="2700000" algn="tl">
                    <a:srgbClr val="000000"/>
                  </a:outerShdw>
                </a:effectLst>
                <a:latin typeface="Times New Roman" pitchFamily="18" charset="0"/>
              </a:rPr>
              <a:t>-2022</a:t>
            </a:r>
            <a:r>
              <a:rPr lang="zh-CN" altLang="en-US" sz="2000" b="1" dirty="0">
                <a:effectLst>
                  <a:outerShdw blurRad="38100" dist="38100" dir="2700000" algn="tl">
                    <a:srgbClr val="000000"/>
                  </a:outerShdw>
                </a:effectLst>
                <a:latin typeface="Times New Roman" pitchFamily="18" charset="0"/>
              </a:rPr>
              <a:t>年连续</a:t>
            </a:r>
            <a:r>
              <a:rPr lang="en-US" altLang="zh-CN" sz="2000" b="1" dirty="0">
                <a:effectLst>
                  <a:outerShdw blurRad="38100" dist="38100" dir="2700000" algn="tl">
                    <a:srgbClr val="000000"/>
                  </a:outerShdw>
                </a:effectLst>
                <a:latin typeface="Times New Roman" pitchFamily="18" charset="0"/>
              </a:rPr>
              <a:t>4</a:t>
            </a:r>
            <a:r>
              <a:rPr lang="zh-CN" altLang="en-US" sz="2000" b="1" dirty="0">
                <a:effectLst>
                  <a:outerShdw blurRad="38100" dist="38100" dir="2700000" algn="tl">
                    <a:srgbClr val="000000"/>
                  </a:outerShdw>
                </a:effectLst>
                <a:latin typeface="Times New Roman" pitchFamily="18" charset="0"/>
              </a:rPr>
              <a:t>年讲授</a:t>
            </a:r>
            <a:r>
              <a:rPr lang="en-US" altLang="zh-CN" sz="2000" b="1" dirty="0">
                <a:effectLst>
                  <a:outerShdw blurRad="38100" dist="38100" dir="2700000" algn="tl">
                    <a:srgbClr val="000000"/>
                  </a:outerShdw>
                </a:effectLst>
                <a:latin typeface="Times New Roman" pitchFamily="18" charset="0"/>
              </a:rPr>
              <a:t>《</a:t>
            </a:r>
            <a:r>
              <a:rPr kumimoji="1" lang="zh-CN" altLang="en-US" sz="2000" b="1" dirty="0">
                <a:latin typeface="华文宋体" panose="02010600040101010101" pitchFamily="2" charset="-122"/>
                <a:ea typeface="华文宋体" panose="02010600040101010101" pitchFamily="2" charset="-122"/>
              </a:rPr>
              <a:t>网络空间安全数学基础</a:t>
            </a:r>
            <a:r>
              <a:rPr kumimoji="1" lang="en-US" altLang="zh-CN" sz="2000" b="1" dirty="0">
                <a:latin typeface="华文宋体" panose="02010600040101010101" pitchFamily="2" charset="-122"/>
                <a:ea typeface="华文宋体" panose="02010600040101010101" pitchFamily="2" charset="-122"/>
              </a:rPr>
              <a:t>》</a:t>
            </a:r>
            <a:r>
              <a:rPr kumimoji="1" lang="zh-CN" altLang="en-US" sz="2000" b="1" dirty="0">
                <a:latin typeface="华文宋体" panose="02010600040101010101" pitchFamily="2" charset="-122"/>
                <a:ea typeface="华文宋体" panose="02010600040101010101" pitchFamily="2" charset="-122"/>
              </a:rPr>
              <a:t>和</a:t>
            </a:r>
            <a:r>
              <a:rPr kumimoji="1" lang="en-US" altLang="zh-CN" sz="2000" b="1" dirty="0">
                <a:latin typeface="华文宋体" panose="02010600040101010101" pitchFamily="2" charset="-122"/>
                <a:ea typeface="华文宋体" panose="02010600040101010101" pitchFamily="2" charset="-122"/>
              </a:rPr>
              <a:t>《</a:t>
            </a:r>
            <a:r>
              <a:rPr kumimoji="1" lang="zh-CN" altLang="en-US" sz="2000" b="1" dirty="0">
                <a:latin typeface="华文宋体" panose="02010600040101010101" pitchFamily="2" charset="-122"/>
                <a:ea typeface="华文宋体" panose="02010600040101010101" pitchFamily="2" charset="-122"/>
              </a:rPr>
              <a:t>模式识别</a:t>
            </a:r>
            <a:r>
              <a:rPr kumimoji="1" lang="en-US" altLang="zh-CN" sz="2000" b="1" dirty="0">
                <a:latin typeface="华文宋体" panose="02010600040101010101" pitchFamily="2" charset="-122"/>
                <a:ea typeface="华文宋体" panose="02010600040101010101" pitchFamily="2" charset="-122"/>
              </a:rPr>
              <a:t>》</a:t>
            </a:r>
            <a:r>
              <a:rPr kumimoji="1" lang="zh-CN" altLang="en-US" sz="2000" b="1" dirty="0">
                <a:latin typeface="华文宋体" panose="02010600040101010101" pitchFamily="2" charset="-122"/>
                <a:ea typeface="华文宋体" panose="02010600040101010101" pitchFamily="2" charset="-122"/>
              </a:rPr>
              <a:t>本科课程</a:t>
            </a:r>
            <a:r>
              <a:rPr kumimoji="1" lang="zh-CN" altLang="en-US" sz="2000" b="1" dirty="0" smtClean="0">
                <a:latin typeface="华文宋体" panose="02010600040101010101" pitchFamily="2" charset="-122"/>
                <a:ea typeface="华文宋体" panose="02010600040101010101" pitchFamily="2" charset="-122"/>
              </a:rPr>
              <a:t>，授课</a:t>
            </a:r>
            <a:r>
              <a:rPr kumimoji="1" lang="zh-CN" altLang="en-US" sz="2000" b="1" dirty="0">
                <a:latin typeface="华文宋体" panose="02010600040101010101" pitchFamily="2" charset="-122"/>
                <a:ea typeface="华文宋体" panose="02010600040101010101" pitchFamily="2" charset="-122"/>
              </a:rPr>
              <a:t>工作量</a:t>
            </a:r>
            <a:r>
              <a:rPr kumimoji="1" lang="zh-CN" altLang="en-US" sz="2000" b="1" dirty="0">
                <a:latin typeface="华文宋体" panose="02010600040101010101" pitchFamily="2" charset="-122"/>
                <a:ea typeface="华文宋体" panose="02010600040101010101" pitchFamily="2" charset="-122"/>
                <a:sym typeface="Symbol" panose="05050102010706020507" pitchFamily="18" charset="2"/>
              </a:rPr>
              <a:t>平均</a:t>
            </a:r>
            <a:r>
              <a:rPr kumimoji="1" lang="en-US" altLang="zh-CN" sz="2000" b="1" dirty="0">
                <a:latin typeface="华文宋体" panose="02010600040101010101" pitchFamily="2" charset="-122"/>
                <a:ea typeface="华文宋体" panose="02010600040101010101" pitchFamily="2" charset="-122"/>
                <a:sym typeface="Symbol" panose="05050102010706020507" pitchFamily="18" charset="2"/>
              </a:rPr>
              <a:t>112</a:t>
            </a:r>
            <a:r>
              <a:rPr kumimoji="1" lang="zh-CN" altLang="en-US" sz="2000" b="1" dirty="0">
                <a:latin typeface="华文宋体" panose="02010600040101010101" pitchFamily="2" charset="-122"/>
                <a:ea typeface="华文宋体" panose="02010600040101010101" pitchFamily="2" charset="-122"/>
                <a:sym typeface="Symbol" panose="05050102010706020507" pitchFamily="18" charset="2"/>
              </a:rPr>
              <a:t>学时</a:t>
            </a:r>
            <a:r>
              <a:rPr kumimoji="1" lang="en-US" altLang="zh-CN" sz="2000" b="1" dirty="0">
                <a:latin typeface="华文宋体" panose="02010600040101010101" pitchFamily="2" charset="-122"/>
                <a:ea typeface="华文宋体" panose="02010600040101010101" pitchFamily="2" charset="-122"/>
                <a:sym typeface="Symbol" panose="05050102010706020507" pitchFamily="18" charset="2"/>
              </a:rPr>
              <a:t>/</a:t>
            </a:r>
            <a:r>
              <a:rPr kumimoji="1" lang="zh-CN" altLang="en-US" sz="2000" b="1" dirty="0">
                <a:latin typeface="华文宋体" panose="02010600040101010101" pitchFamily="2" charset="-122"/>
                <a:ea typeface="华文宋体" panose="02010600040101010101" pitchFamily="2" charset="-122"/>
                <a:sym typeface="Symbol" panose="05050102010706020507" pitchFamily="18" charset="2"/>
              </a:rPr>
              <a:t>学年   </a:t>
            </a:r>
            <a:endParaRPr kumimoji="1" lang="en-US" altLang="zh-CN" sz="2000" b="1" dirty="0">
              <a:latin typeface="华文宋体" panose="02010600040101010101" pitchFamily="2" charset="-122"/>
              <a:ea typeface="华文宋体" panose="02010600040101010101" pitchFamily="2" charset="-122"/>
              <a:sym typeface="Symbol" panose="05050102010706020507" pitchFamily="18" charset="2"/>
            </a:endParaRPr>
          </a:p>
          <a:p>
            <a:pPr marL="342900" indent="-342900">
              <a:lnSpc>
                <a:spcPct val="150000"/>
              </a:lnSpc>
              <a:spcBef>
                <a:spcPct val="30000"/>
              </a:spcBef>
              <a:buFont typeface="Wingdings" panose="05000000000000000000" pitchFamily="2" charset="2"/>
              <a:buChar char="Ø"/>
            </a:pPr>
            <a:r>
              <a:rPr kumimoji="1" lang="en-US" altLang="zh-CN" sz="2000" b="1" dirty="0">
                <a:latin typeface="华文宋体" panose="02010600040101010101" pitchFamily="2" charset="-122"/>
                <a:ea typeface="华文宋体" panose="02010600040101010101" pitchFamily="2" charset="-122"/>
                <a:sym typeface="Symbol" panose="05050102010706020507" pitchFamily="18" charset="2"/>
              </a:rPr>
              <a:t>2020</a:t>
            </a:r>
            <a:r>
              <a:rPr kumimoji="1" lang="zh-CN" altLang="en-US" sz="2000" b="1" dirty="0">
                <a:latin typeface="华文宋体" panose="02010600040101010101" pitchFamily="2" charset="-122"/>
                <a:ea typeface="华文宋体" panose="02010600040101010101" pitchFamily="2" charset="-122"/>
                <a:sym typeface="Symbol" panose="05050102010706020507" pitchFamily="18" charset="2"/>
              </a:rPr>
              <a:t>年获得东南大学第</a:t>
            </a:r>
            <a:r>
              <a:rPr kumimoji="1" lang="en-US" altLang="zh-CN" sz="2000" b="1" dirty="0">
                <a:latin typeface="华文宋体" panose="02010600040101010101" pitchFamily="2" charset="-122"/>
                <a:ea typeface="华文宋体" panose="02010600040101010101" pitchFamily="2" charset="-122"/>
                <a:sym typeface="Symbol" panose="05050102010706020507" pitchFamily="18" charset="2"/>
              </a:rPr>
              <a:t>27</a:t>
            </a:r>
            <a:r>
              <a:rPr kumimoji="1" lang="zh-CN" altLang="en-US" sz="2000" b="1" dirty="0">
                <a:latin typeface="华文宋体" panose="02010600040101010101" pitchFamily="2" charset="-122"/>
                <a:ea typeface="华文宋体" panose="02010600040101010101" pitchFamily="2" charset="-122"/>
                <a:sym typeface="Symbol" panose="05050102010706020507" pitchFamily="18" charset="2"/>
              </a:rPr>
              <a:t>届青年教师授课竞赛提名奖</a:t>
            </a:r>
            <a:endParaRPr kumimoji="1" lang="en-US" altLang="zh-CN" sz="2000" b="1" dirty="0">
              <a:latin typeface="华文宋体" panose="02010600040101010101" pitchFamily="2" charset="-122"/>
              <a:ea typeface="华文宋体" panose="02010600040101010101" pitchFamily="2" charset="-122"/>
              <a:sym typeface="Symbol" panose="05050102010706020507" pitchFamily="18" charset="2"/>
            </a:endParaRPr>
          </a:p>
          <a:p>
            <a:pPr marL="342900" indent="-342900">
              <a:lnSpc>
                <a:spcPct val="150000"/>
              </a:lnSpc>
              <a:spcBef>
                <a:spcPct val="30000"/>
              </a:spcBef>
              <a:buFont typeface="Wingdings" panose="05000000000000000000" pitchFamily="2" charset="2"/>
              <a:buChar char="Ø"/>
            </a:pPr>
            <a:r>
              <a:rPr kumimoji="1" lang="en-US" altLang="zh-CN" sz="2000" b="1" dirty="0">
                <a:latin typeface="华文宋体" panose="02010600040101010101" pitchFamily="2" charset="-122"/>
                <a:ea typeface="华文宋体" panose="02010600040101010101" pitchFamily="2" charset="-122"/>
                <a:sym typeface="Symbol" panose="05050102010706020507" pitchFamily="18" charset="2"/>
              </a:rPr>
              <a:t>2020</a:t>
            </a:r>
            <a:r>
              <a:rPr kumimoji="1" lang="zh-CN" altLang="en-US" sz="2000" b="1" dirty="0">
                <a:latin typeface="华文宋体" panose="02010600040101010101" pitchFamily="2" charset="-122"/>
                <a:ea typeface="华文宋体" panose="02010600040101010101" pitchFamily="2" charset="-122"/>
                <a:sym typeface="Symbol" panose="05050102010706020507" pitchFamily="18" charset="2"/>
              </a:rPr>
              <a:t>年</a:t>
            </a:r>
            <a:r>
              <a:rPr kumimoji="1" lang="en-US" altLang="zh-CN" sz="2000" b="1" dirty="0">
                <a:latin typeface="华文宋体" panose="02010600040101010101" pitchFamily="2" charset="-122"/>
                <a:ea typeface="华文宋体" panose="02010600040101010101" pitchFamily="2" charset="-122"/>
                <a:sym typeface="Symbol" panose="05050102010706020507" pitchFamily="18" charset="2"/>
              </a:rPr>
              <a:t>-2022</a:t>
            </a:r>
            <a:r>
              <a:rPr kumimoji="1" lang="zh-CN" altLang="en-US" sz="2000" b="1" dirty="0">
                <a:latin typeface="华文宋体" panose="02010600040101010101" pitchFamily="2" charset="-122"/>
                <a:ea typeface="华文宋体" panose="02010600040101010101" pitchFamily="2" charset="-122"/>
                <a:sym typeface="Symbol" panose="05050102010706020507" pitchFamily="18" charset="2"/>
              </a:rPr>
              <a:t>年连续三年担任网络空间安全学院</a:t>
            </a:r>
            <a:r>
              <a:rPr kumimoji="1" lang="en-US" altLang="zh-CN" sz="2000" b="1" dirty="0">
                <a:latin typeface="华文宋体" panose="02010600040101010101" pitchFamily="2" charset="-122"/>
                <a:ea typeface="华文宋体" panose="02010600040101010101" pitchFamily="2" charset="-122"/>
                <a:sym typeface="Symbol" panose="05050102010706020507" pitchFamily="18" charset="2"/>
              </a:rPr>
              <a:t>571201</a:t>
            </a:r>
            <a:r>
              <a:rPr kumimoji="1" lang="zh-CN" altLang="en-US" sz="2000" b="1" dirty="0">
                <a:latin typeface="华文宋体" panose="02010600040101010101" pitchFamily="2" charset="-122"/>
                <a:ea typeface="华文宋体" panose="02010600040101010101" pitchFamily="2" charset="-122"/>
                <a:sym typeface="Symbol" panose="05050102010706020507" pitchFamily="18" charset="2"/>
              </a:rPr>
              <a:t>班的班主任一职</a:t>
            </a:r>
            <a:endParaRPr kumimoji="1" lang="en-US" altLang="zh-CN" sz="2000" b="1" dirty="0">
              <a:latin typeface="华文宋体" panose="02010600040101010101" pitchFamily="2" charset="-122"/>
              <a:ea typeface="华文宋体" panose="02010600040101010101" pitchFamily="2" charset="-122"/>
              <a:sym typeface="Symbol" panose="05050102010706020507" pitchFamily="18" charset="2"/>
            </a:endParaRPr>
          </a:p>
          <a:p>
            <a:pPr marL="342900" indent="-342900">
              <a:lnSpc>
                <a:spcPct val="150000"/>
              </a:lnSpc>
              <a:spcBef>
                <a:spcPct val="30000"/>
              </a:spcBef>
              <a:buFont typeface="Wingdings" panose="05000000000000000000" pitchFamily="2" charset="2"/>
              <a:buChar char="Ø"/>
            </a:pPr>
            <a:r>
              <a:rPr kumimoji="1" lang="zh-CN" altLang="en-US" sz="2000" b="1" dirty="0" smtClean="0">
                <a:latin typeface="华文宋体" panose="02010600040101010101" pitchFamily="2" charset="-122"/>
                <a:ea typeface="华文宋体" panose="02010600040101010101" pitchFamily="2" charset="-122"/>
                <a:sym typeface="Symbol" panose="05050102010706020507" pitchFamily="18" charset="2"/>
              </a:rPr>
              <a:t>指导</a:t>
            </a:r>
            <a:r>
              <a:rPr kumimoji="1" lang="en-US" altLang="zh-CN" sz="2000" b="1" dirty="0">
                <a:latin typeface="华文宋体" panose="02010600040101010101" pitchFamily="2" charset="-122"/>
                <a:ea typeface="华文宋体" panose="02010600040101010101" pitchFamily="2" charset="-122"/>
                <a:sym typeface="Symbol" panose="05050102010706020507" pitchFamily="18" charset="2"/>
              </a:rPr>
              <a:t>5</a:t>
            </a:r>
            <a:r>
              <a:rPr kumimoji="1" lang="zh-CN" altLang="en-US" sz="2000" b="1" dirty="0">
                <a:latin typeface="华文宋体" panose="02010600040101010101" pitchFamily="2" charset="-122"/>
                <a:ea typeface="华文宋体" panose="02010600040101010101" pitchFamily="2" charset="-122"/>
                <a:sym typeface="Symbol" panose="05050102010706020507" pitchFamily="18" charset="2"/>
              </a:rPr>
              <a:t>名本科生</a:t>
            </a:r>
            <a:r>
              <a:rPr kumimoji="1" lang="zh-CN" altLang="en-US" sz="2000" b="1" dirty="0" smtClean="0">
                <a:latin typeface="华文宋体" panose="02010600040101010101" pitchFamily="2" charset="-122"/>
                <a:ea typeface="华文宋体" panose="02010600040101010101" pitchFamily="2" charset="-122"/>
                <a:sym typeface="Symbol" panose="05050102010706020507" pitchFamily="18" charset="2"/>
              </a:rPr>
              <a:t>毕业设计</a:t>
            </a:r>
            <a:endParaRPr kumimoji="1" lang="en-US" altLang="zh-CN" sz="2000" b="1" dirty="0" smtClean="0">
              <a:latin typeface="华文宋体" panose="02010600040101010101" pitchFamily="2" charset="-122"/>
              <a:ea typeface="华文宋体" panose="02010600040101010101" pitchFamily="2" charset="-122"/>
              <a:sym typeface="Symbol" panose="05050102010706020507" pitchFamily="18" charset="2"/>
            </a:endParaRPr>
          </a:p>
          <a:p>
            <a:pPr marL="342900" indent="-342900">
              <a:lnSpc>
                <a:spcPct val="150000"/>
              </a:lnSpc>
              <a:spcBef>
                <a:spcPct val="30000"/>
              </a:spcBef>
              <a:buFont typeface="Wingdings" panose="05000000000000000000" pitchFamily="2" charset="2"/>
              <a:buChar char="Ø"/>
            </a:pPr>
            <a:r>
              <a:rPr kumimoji="1" lang="zh-CN" altLang="en-US" sz="2000" b="1" dirty="0">
                <a:latin typeface="华文宋体" panose="02010600040101010101" pitchFamily="2" charset="-122"/>
                <a:ea typeface="华文宋体" panose="02010600040101010101" pitchFamily="2" charset="-122"/>
                <a:sym typeface="Symbol" panose="05050102010706020507" pitchFamily="18" charset="2"/>
              </a:rPr>
              <a:t>指导</a:t>
            </a:r>
            <a:r>
              <a:rPr kumimoji="1" lang="en-US" altLang="zh-CN" sz="2000" b="1" dirty="0" smtClean="0">
                <a:latin typeface="华文宋体" panose="02010600040101010101" pitchFamily="2" charset="-122"/>
                <a:ea typeface="华文宋体" panose="02010600040101010101" pitchFamily="2" charset="-122"/>
                <a:sym typeface="Symbol" panose="05050102010706020507" pitchFamily="18" charset="2"/>
              </a:rPr>
              <a:t>5</a:t>
            </a:r>
            <a:r>
              <a:rPr kumimoji="1" lang="zh-CN" altLang="en-US" sz="2000" b="1" dirty="0" smtClean="0">
                <a:latin typeface="华文宋体" panose="02010600040101010101" pitchFamily="2" charset="-122"/>
                <a:ea typeface="华文宋体" panose="02010600040101010101" pitchFamily="2" charset="-122"/>
                <a:sym typeface="Symbol" panose="05050102010706020507" pitchFamily="18" charset="2"/>
              </a:rPr>
              <a:t>名硕士生毕业设计</a:t>
            </a:r>
            <a:endParaRPr kumimoji="1" lang="zh-CN" altLang="en-US" sz="2000" b="1" dirty="0">
              <a:latin typeface="华文宋体" panose="02010600040101010101" pitchFamily="2" charset="-122"/>
              <a:ea typeface="华文宋体" panose="02010600040101010101" pitchFamily="2" charset="-122"/>
              <a:sym typeface="Symbol" panose="05050102010706020507" pitchFamily="18" charset="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a:extLst>
              <a:ext uri="{FF2B5EF4-FFF2-40B4-BE49-F238E27FC236}">
                <a16:creationId xmlns:a16="http://schemas.microsoft.com/office/drawing/2014/main" id="{076E521C-B79A-4A97-9886-694F097E4F2C}"/>
              </a:ext>
            </a:extLst>
          </p:cNvPr>
          <p:cNvSpPr txBox="1">
            <a:spLocks noChangeArrowheads="1"/>
          </p:cNvSpPr>
          <p:nvPr/>
        </p:nvSpPr>
        <p:spPr bwMode="auto">
          <a:xfrm>
            <a:off x="827088" y="260350"/>
            <a:ext cx="7993384" cy="461665"/>
          </a:xfrm>
          <a:prstGeom prst="rect">
            <a:avLst/>
          </a:prstGeom>
          <a:noFill/>
          <a:ln w="9525">
            <a:solidFill>
              <a:schemeClr val="tx2"/>
            </a:solidFill>
            <a:miter lim="800000"/>
            <a:headEnd/>
            <a:tailEnd/>
          </a:ln>
          <a:effectLst/>
        </p:spPr>
        <p:txBody>
          <a:bodyPr wrap="square">
            <a:spAutoFit/>
          </a:bodyPr>
          <a:lstStyle/>
          <a:p>
            <a:pPr eaLnBrk="1" hangingPunct="1">
              <a:spcBef>
                <a:spcPct val="50000"/>
              </a:spcBef>
              <a:defRPr/>
            </a:pPr>
            <a:r>
              <a:rPr lang="zh-CN" altLang="en-US" sz="2400" dirty="0">
                <a:solidFill>
                  <a:srgbClr val="FFCC00"/>
                </a:solidFill>
                <a:latin typeface="Times New Roman" pitchFamily="18" charset="0"/>
              </a:rPr>
              <a:t>姓名</a:t>
            </a:r>
            <a:r>
              <a:rPr lang="en-US" altLang="zh-CN" sz="2400" dirty="0">
                <a:solidFill>
                  <a:srgbClr val="FFCC00"/>
                </a:solidFill>
                <a:latin typeface="Times New Roman" pitchFamily="18" charset="0"/>
              </a:rPr>
              <a:t>    </a:t>
            </a:r>
            <a:r>
              <a:rPr lang="zh-CN" altLang="en-US" sz="2400" dirty="0">
                <a:solidFill>
                  <a:srgbClr val="FFCC00"/>
                </a:solidFill>
                <a:latin typeface="Times New Roman" pitchFamily="18" charset="0"/>
              </a:rPr>
              <a:t>所在单位</a:t>
            </a:r>
            <a:r>
              <a:rPr lang="zh-CN" altLang="en-US" sz="2400" b="1" dirty="0">
                <a:effectLst>
                  <a:outerShdw blurRad="38100" dist="38100" dir="2700000" algn="tl">
                    <a:srgbClr val="000000"/>
                  </a:outerShdw>
                </a:effectLst>
                <a:latin typeface="Times New Roman" pitchFamily="18" charset="0"/>
              </a:rPr>
              <a:t>             任现职以来科研工作</a:t>
            </a:r>
          </a:p>
        </p:txBody>
      </p:sp>
      <p:sp>
        <p:nvSpPr>
          <p:cNvPr id="7" name="Text Box 4">
            <a:extLst>
              <a:ext uri="{FF2B5EF4-FFF2-40B4-BE49-F238E27FC236}">
                <a16:creationId xmlns:a16="http://schemas.microsoft.com/office/drawing/2014/main" id="{D4D1AC5C-83F3-4997-BEC0-4EBCA349C717}"/>
              </a:ext>
            </a:extLst>
          </p:cNvPr>
          <p:cNvSpPr txBox="1">
            <a:spLocks noChangeArrowheads="1"/>
          </p:cNvSpPr>
          <p:nvPr/>
        </p:nvSpPr>
        <p:spPr bwMode="auto">
          <a:xfrm>
            <a:off x="805739" y="908720"/>
            <a:ext cx="8280920" cy="4552015"/>
          </a:xfrm>
          <a:prstGeom prst="rect">
            <a:avLst/>
          </a:prstGeom>
          <a:noFill/>
          <a:ln>
            <a:noFill/>
          </a:ln>
          <a:effectLst>
            <a:outerShdw dist="35921" dir="2700000" sy="50000" kx="2115830" algn="bl" rotWithShape="0">
              <a:srgbClr val="C0C0C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tabLst>
                <a:tab pos="2147888" algn="l"/>
              </a:tabLst>
              <a:defRPr>
                <a:solidFill>
                  <a:schemeClr val="tx1"/>
                </a:solidFill>
                <a:latin typeface="Arial" panose="020B0604020202020204" pitchFamily="34" charset="0"/>
                <a:ea typeface="宋体" panose="02010600030101010101" pitchFamily="2" charset="-122"/>
              </a:defRPr>
            </a:lvl1pPr>
            <a:lvl2pPr marL="742950" indent="-285750">
              <a:tabLst>
                <a:tab pos="2147888" algn="l"/>
              </a:tabLst>
              <a:defRPr>
                <a:solidFill>
                  <a:schemeClr val="tx1"/>
                </a:solidFill>
                <a:latin typeface="Arial" panose="020B0604020202020204" pitchFamily="34" charset="0"/>
                <a:ea typeface="宋体" panose="02010600030101010101" pitchFamily="2" charset="-122"/>
              </a:defRPr>
            </a:lvl2pPr>
            <a:lvl3pPr marL="1143000" indent="-228600">
              <a:tabLst>
                <a:tab pos="2147888" algn="l"/>
              </a:tabLst>
              <a:defRPr>
                <a:solidFill>
                  <a:schemeClr val="tx1"/>
                </a:solidFill>
                <a:latin typeface="Arial" panose="020B0604020202020204" pitchFamily="34" charset="0"/>
                <a:ea typeface="宋体" panose="02010600030101010101" pitchFamily="2" charset="-122"/>
              </a:defRPr>
            </a:lvl3pPr>
            <a:lvl4pPr marL="1600200" indent="-228600">
              <a:tabLst>
                <a:tab pos="2147888" algn="l"/>
              </a:tabLst>
              <a:defRPr>
                <a:solidFill>
                  <a:schemeClr val="tx1"/>
                </a:solidFill>
                <a:latin typeface="Arial" panose="020B0604020202020204" pitchFamily="34" charset="0"/>
                <a:ea typeface="宋体" panose="02010600030101010101" pitchFamily="2" charset="-122"/>
              </a:defRPr>
            </a:lvl4pPr>
            <a:lvl5pPr marL="2057400" indent="-228600">
              <a:tabLst>
                <a:tab pos="2147888"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tabLst>
                <a:tab pos="2147888"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tabLst>
                <a:tab pos="2147888"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tabLst>
                <a:tab pos="2147888"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tabLst>
                <a:tab pos="2147888" algn="l"/>
              </a:tabLst>
              <a:defRPr>
                <a:solidFill>
                  <a:schemeClr val="tx1"/>
                </a:solidFill>
                <a:latin typeface="Arial" panose="020B0604020202020204" pitchFamily="34" charset="0"/>
                <a:ea typeface="宋体" panose="02010600030101010101" pitchFamily="2" charset="-122"/>
              </a:defRPr>
            </a:lvl9pPr>
          </a:lstStyle>
          <a:p>
            <a:pPr>
              <a:spcBef>
                <a:spcPct val="30000"/>
              </a:spcBef>
            </a:pPr>
            <a:r>
              <a:rPr kumimoji="1" lang="zh-CN" altLang="en-US" sz="1600" b="1" dirty="0">
                <a:latin typeface="华文宋体" panose="02010600040101010101" pitchFamily="2" charset="-122"/>
                <a:ea typeface="华文宋体" panose="02010600040101010101" pitchFamily="2" charset="-122"/>
              </a:rPr>
              <a:t>申报人</a:t>
            </a:r>
            <a:r>
              <a:rPr kumimoji="1" lang="zh-CN" altLang="en-US" sz="1600" b="1" dirty="0" smtClean="0">
                <a:latin typeface="华文宋体" panose="02010600040101010101" pitchFamily="2" charset="-122"/>
                <a:ea typeface="华文宋体" panose="02010600040101010101" pitchFamily="2" charset="-122"/>
              </a:rPr>
              <a:t>入职东大后，用四年时间搭图学习与分析平台，攻克了缺乏可靠标签、分布</a:t>
            </a:r>
            <a:r>
              <a:rPr kumimoji="1" lang="zh-CN" altLang="en-US" sz="1600" b="1" dirty="0">
                <a:latin typeface="华文宋体" panose="02010600040101010101" pitchFamily="2" charset="-122"/>
                <a:ea typeface="华文宋体" panose="02010600040101010101" pitchFamily="2" charset="-122"/>
              </a:rPr>
              <a:t>漂流、信息缺失等关键难题</a:t>
            </a:r>
            <a:r>
              <a:rPr kumimoji="1" lang="zh-CN" altLang="en-US" sz="1600" b="1" dirty="0" smtClean="0">
                <a:latin typeface="华文宋体" panose="02010600040101010101" pitchFamily="2" charset="-122"/>
                <a:ea typeface="华文宋体" panose="02010600040101010101" pitchFamily="2" charset="-122"/>
              </a:rPr>
              <a:t>。</a:t>
            </a:r>
            <a:endParaRPr kumimoji="1" lang="en-US" altLang="zh-CN" sz="1600" b="1" dirty="0" smtClean="0">
              <a:latin typeface="华文宋体" panose="02010600040101010101" pitchFamily="2" charset="-122"/>
              <a:ea typeface="华文宋体" panose="02010600040101010101" pitchFamily="2" charset="-122"/>
            </a:endParaRPr>
          </a:p>
          <a:p>
            <a:pPr>
              <a:spcBef>
                <a:spcPct val="30000"/>
              </a:spcBef>
            </a:pPr>
            <a:endParaRPr kumimoji="1" lang="en-US" altLang="zh-CN" sz="1600" b="1" dirty="0" smtClean="0">
              <a:latin typeface="华文宋体" panose="02010600040101010101" pitchFamily="2" charset="-122"/>
              <a:ea typeface="华文宋体" panose="02010600040101010101" pitchFamily="2" charset="-122"/>
            </a:endParaRPr>
          </a:p>
          <a:p>
            <a:pPr>
              <a:spcBef>
                <a:spcPct val="30000"/>
              </a:spcBef>
            </a:pPr>
            <a:r>
              <a:rPr kumimoji="1" lang="zh-CN" altLang="en-US" sz="1600" b="1" dirty="0" smtClean="0">
                <a:effectLst>
                  <a:outerShdw blurRad="38100" dist="38100" dir="2700000" algn="tl">
                    <a:srgbClr val="000000"/>
                  </a:outerShdw>
                </a:effectLst>
                <a:latin typeface="Times New Roman" pitchFamily="18" charset="0"/>
                <a:ea typeface="华文宋体" panose="02010600040101010101" pitchFamily="2" charset="-122"/>
              </a:rPr>
              <a:t>科研</a:t>
            </a:r>
            <a:r>
              <a:rPr kumimoji="1" lang="zh-CN" altLang="en-US" sz="1600" b="1" dirty="0">
                <a:effectLst>
                  <a:outerShdw blurRad="38100" dist="38100" dir="2700000" algn="tl">
                    <a:srgbClr val="000000"/>
                  </a:outerShdw>
                </a:effectLst>
                <a:latin typeface="Times New Roman" pitchFamily="18" charset="0"/>
                <a:ea typeface="华文宋体" panose="02010600040101010101" pitchFamily="2" charset="-122"/>
              </a:rPr>
              <a:t>项目：</a:t>
            </a:r>
            <a:endParaRPr kumimoji="1" lang="en-US" altLang="zh-CN" sz="1600" b="1" dirty="0">
              <a:effectLst>
                <a:outerShdw blurRad="38100" dist="38100" dir="2700000" algn="tl">
                  <a:srgbClr val="000000"/>
                </a:outerShdw>
              </a:effectLst>
              <a:latin typeface="Times New Roman" pitchFamily="18" charset="0"/>
              <a:ea typeface="华文宋体" panose="02010600040101010101" pitchFamily="2" charset="-122"/>
            </a:endParaRPr>
          </a:p>
          <a:p>
            <a:pPr marL="342900" indent="-342900">
              <a:spcBef>
                <a:spcPct val="30000"/>
              </a:spcBef>
              <a:buFont typeface="Wingdings" panose="05000000000000000000" pitchFamily="2" charset="2"/>
              <a:buChar char="Ø"/>
            </a:pPr>
            <a:r>
              <a:rPr kumimoji="1" lang="zh-CN" altLang="en-US" sz="1600" b="1" dirty="0">
                <a:latin typeface="华文宋体" panose="02010600040101010101" pitchFamily="2" charset="-122"/>
                <a:ea typeface="华文宋体" panose="02010600040101010101" pitchFamily="2" charset="-122"/>
              </a:rPr>
              <a:t>主持</a:t>
            </a:r>
            <a:r>
              <a:rPr kumimoji="1" lang="en-US" altLang="zh-CN" sz="1600" b="1" dirty="0">
                <a:latin typeface="华文宋体" panose="02010600040101010101" pitchFamily="2" charset="-122"/>
                <a:ea typeface="华文宋体" panose="02010600040101010101" pitchFamily="2" charset="-122"/>
              </a:rPr>
              <a:t>1</a:t>
            </a:r>
            <a:r>
              <a:rPr kumimoji="1" lang="zh-CN" altLang="en-US" sz="1600" b="1" dirty="0">
                <a:latin typeface="华文宋体" panose="02010600040101010101" pitchFamily="2" charset="-122"/>
                <a:ea typeface="华文宋体" panose="02010600040101010101" pitchFamily="2" charset="-122"/>
              </a:rPr>
              <a:t>项国家自然科学基金项目</a:t>
            </a:r>
            <a:r>
              <a:rPr kumimoji="1" lang="en-US" altLang="zh-CN" sz="1600" b="1" dirty="0">
                <a:latin typeface="华文宋体" panose="02010600040101010101" pitchFamily="2" charset="-122"/>
                <a:ea typeface="华文宋体" panose="02010600040101010101" pitchFamily="2" charset="-122"/>
              </a:rPr>
              <a:t>,</a:t>
            </a:r>
            <a:r>
              <a:rPr kumimoji="1" lang="zh-CN" altLang="en-US" sz="1600" b="1" dirty="0">
                <a:latin typeface="华文宋体" panose="02010600040101010101" pitchFamily="2" charset="-122"/>
                <a:ea typeface="华文宋体" panose="02010600040101010101" pitchFamily="2" charset="-122"/>
              </a:rPr>
              <a:t> 主持</a:t>
            </a:r>
            <a:r>
              <a:rPr kumimoji="1" lang="en-US" altLang="zh-CN" sz="1600" b="1" dirty="0">
                <a:latin typeface="华文宋体" panose="02010600040101010101" pitchFamily="2" charset="-122"/>
                <a:ea typeface="华文宋体" panose="02010600040101010101" pitchFamily="2" charset="-122"/>
              </a:rPr>
              <a:t>4</a:t>
            </a:r>
            <a:r>
              <a:rPr kumimoji="1" lang="zh-CN" altLang="en-US" sz="1600" b="1" dirty="0">
                <a:latin typeface="华文宋体" panose="02010600040101010101" pitchFamily="2" charset="-122"/>
                <a:ea typeface="华文宋体" panose="02010600040101010101" pitchFamily="2" charset="-122"/>
              </a:rPr>
              <a:t>项横向项目</a:t>
            </a:r>
            <a:endParaRPr kumimoji="1" lang="en-US" altLang="zh-CN" sz="1600" b="1" dirty="0">
              <a:latin typeface="华文宋体" panose="02010600040101010101" pitchFamily="2" charset="-122"/>
              <a:ea typeface="华文宋体" panose="02010600040101010101" pitchFamily="2" charset="-122"/>
            </a:endParaRPr>
          </a:p>
          <a:p>
            <a:pPr marL="342900" indent="-342900">
              <a:spcBef>
                <a:spcPct val="30000"/>
              </a:spcBef>
              <a:buFont typeface="Wingdings" panose="05000000000000000000" pitchFamily="2" charset="2"/>
              <a:buChar char="Ø"/>
            </a:pPr>
            <a:r>
              <a:rPr kumimoji="1" lang="zh-CN" altLang="en-US" sz="1600" b="1" dirty="0" smtClean="0">
                <a:latin typeface="华文宋体" panose="02010600040101010101" pitchFamily="2" charset="-122"/>
                <a:ea typeface="华文宋体" panose="02010600040101010101" pitchFamily="2" charset="-122"/>
              </a:rPr>
              <a:t>主持</a:t>
            </a:r>
            <a:r>
              <a:rPr kumimoji="1" lang="zh-CN" altLang="en-US" sz="1600" b="1" dirty="0">
                <a:latin typeface="华文宋体" panose="02010600040101010101" pitchFamily="2" charset="-122"/>
                <a:ea typeface="华文宋体" panose="02010600040101010101" pitchFamily="2" charset="-122"/>
              </a:rPr>
              <a:t>工科科研经费累计到款</a:t>
            </a:r>
            <a:r>
              <a:rPr kumimoji="1" lang="en-US" altLang="zh-CN" sz="1600" b="1" dirty="0">
                <a:latin typeface="华文宋体" panose="02010600040101010101" pitchFamily="2" charset="-122"/>
                <a:ea typeface="华文宋体" panose="02010600040101010101" pitchFamily="2" charset="-122"/>
              </a:rPr>
              <a:t>80.1 </a:t>
            </a:r>
            <a:r>
              <a:rPr kumimoji="1" lang="zh-CN" altLang="en-US" sz="1600" b="1" dirty="0">
                <a:latin typeface="华文宋体" panose="02010600040101010101" pitchFamily="2" charset="-122"/>
                <a:ea typeface="华文宋体" panose="02010600040101010101" pitchFamily="2" charset="-122"/>
              </a:rPr>
              <a:t>万元，年均到款经费为</a:t>
            </a:r>
            <a:r>
              <a:rPr kumimoji="1" lang="en-US" altLang="zh-CN" sz="1600" b="1" dirty="0">
                <a:latin typeface="华文宋体" panose="02010600040101010101" pitchFamily="2" charset="-122"/>
                <a:ea typeface="华文宋体" panose="02010600040101010101" pitchFamily="2" charset="-122"/>
              </a:rPr>
              <a:t>20</a:t>
            </a:r>
            <a:r>
              <a:rPr kumimoji="1" lang="zh-CN" altLang="en-US" sz="1600" b="1" dirty="0">
                <a:latin typeface="华文宋体" panose="02010600040101010101" pitchFamily="2" charset="-122"/>
                <a:ea typeface="华文宋体" panose="02010600040101010101" pitchFamily="2" charset="-122"/>
              </a:rPr>
              <a:t>万</a:t>
            </a:r>
            <a:r>
              <a:rPr kumimoji="1" lang="zh-CN" altLang="en-US" sz="1600" b="1" dirty="0" smtClean="0">
                <a:latin typeface="华文宋体" panose="02010600040101010101" pitchFamily="2" charset="-122"/>
                <a:ea typeface="华文宋体" panose="02010600040101010101" pitchFamily="2" charset="-122"/>
              </a:rPr>
              <a:t>元</a:t>
            </a:r>
            <a:endParaRPr kumimoji="1" lang="en-US" altLang="zh-CN" sz="1600" b="1" dirty="0" smtClean="0">
              <a:latin typeface="华文宋体" panose="02010600040101010101" pitchFamily="2" charset="-122"/>
              <a:ea typeface="华文宋体" panose="02010600040101010101" pitchFamily="2" charset="-122"/>
            </a:endParaRPr>
          </a:p>
          <a:p>
            <a:pPr marL="342900" indent="-342900">
              <a:spcBef>
                <a:spcPct val="30000"/>
              </a:spcBef>
              <a:buFont typeface="Wingdings" panose="05000000000000000000" pitchFamily="2" charset="2"/>
              <a:buChar char="Ø"/>
            </a:pPr>
            <a:r>
              <a:rPr kumimoji="1" lang="zh-CN" altLang="en-US" sz="1600" b="1" dirty="0">
                <a:latin typeface="华文宋体" panose="02010600040101010101" pitchFamily="2" charset="-122"/>
                <a:ea typeface="华文宋体" panose="02010600040101010101" pitchFamily="2" charset="-122"/>
              </a:rPr>
              <a:t>共参与了</a:t>
            </a:r>
            <a:r>
              <a:rPr kumimoji="1" lang="en-US" altLang="zh-CN" sz="1600" b="1" dirty="0">
                <a:latin typeface="华文宋体" panose="02010600040101010101" pitchFamily="2" charset="-122"/>
                <a:ea typeface="华文宋体" panose="02010600040101010101" pitchFamily="2" charset="-122"/>
              </a:rPr>
              <a:t>13</a:t>
            </a:r>
            <a:r>
              <a:rPr kumimoji="1" lang="zh-CN" altLang="en-US" sz="1600" b="1" dirty="0">
                <a:latin typeface="华文宋体" panose="02010600040101010101" pitchFamily="2" charset="-122"/>
                <a:ea typeface="华文宋体" panose="02010600040101010101" pitchFamily="2" charset="-122"/>
              </a:rPr>
              <a:t>个国家级、省部级及企业合作科研</a:t>
            </a:r>
            <a:r>
              <a:rPr kumimoji="1" lang="zh-CN" altLang="en-US" sz="1600" b="1" dirty="0" smtClean="0">
                <a:latin typeface="华文宋体" panose="02010600040101010101" pitchFamily="2" charset="-122"/>
                <a:ea typeface="华文宋体" panose="02010600040101010101" pitchFamily="2" charset="-122"/>
              </a:rPr>
              <a:t>项目</a:t>
            </a:r>
            <a:endParaRPr kumimoji="1" lang="en-US" altLang="zh-CN" sz="1600" b="1" dirty="0" smtClean="0">
              <a:latin typeface="华文宋体" panose="02010600040101010101" pitchFamily="2" charset="-122"/>
              <a:ea typeface="华文宋体" panose="02010600040101010101" pitchFamily="2" charset="-122"/>
            </a:endParaRPr>
          </a:p>
          <a:p>
            <a:pPr marL="342900" indent="-342900">
              <a:spcBef>
                <a:spcPct val="30000"/>
              </a:spcBef>
              <a:buFont typeface="Wingdings" panose="05000000000000000000" pitchFamily="2" charset="2"/>
              <a:buChar char="Ø"/>
            </a:pPr>
            <a:endParaRPr kumimoji="1" lang="en-US" altLang="zh-CN" sz="1600" b="1" dirty="0">
              <a:effectLst>
                <a:outerShdw blurRad="38100" dist="38100" dir="2700000" algn="tl">
                  <a:srgbClr val="000000"/>
                </a:outerShdw>
              </a:effectLst>
              <a:latin typeface="Times New Roman" pitchFamily="18" charset="0"/>
              <a:ea typeface="华文宋体" panose="02010600040101010101" pitchFamily="2" charset="-122"/>
            </a:endParaRPr>
          </a:p>
          <a:p>
            <a:pPr>
              <a:spcBef>
                <a:spcPct val="30000"/>
              </a:spcBef>
            </a:pPr>
            <a:r>
              <a:rPr kumimoji="1" lang="zh-CN" altLang="en-US" sz="1600" b="1" dirty="0" smtClean="0">
                <a:effectLst>
                  <a:outerShdw blurRad="38100" dist="38100" dir="2700000" algn="tl">
                    <a:srgbClr val="000000"/>
                  </a:outerShdw>
                </a:effectLst>
                <a:latin typeface="Times New Roman" pitchFamily="18" charset="0"/>
                <a:ea typeface="华文宋体" panose="02010600040101010101" pitchFamily="2" charset="-122"/>
              </a:rPr>
              <a:t>学术成果：</a:t>
            </a:r>
            <a:endParaRPr kumimoji="1" lang="en-US" altLang="zh-CN" sz="1600" b="1" dirty="0">
              <a:effectLst>
                <a:outerShdw blurRad="38100" dist="38100" dir="2700000" algn="tl">
                  <a:srgbClr val="000000"/>
                </a:outerShdw>
              </a:effectLst>
              <a:latin typeface="Times New Roman" pitchFamily="18" charset="0"/>
              <a:ea typeface="华文宋体" panose="02010600040101010101" pitchFamily="2" charset="-122"/>
            </a:endParaRPr>
          </a:p>
          <a:p>
            <a:pPr marL="342900" indent="-342900">
              <a:spcBef>
                <a:spcPct val="30000"/>
              </a:spcBef>
              <a:buFont typeface="Wingdings" panose="05000000000000000000" pitchFamily="2" charset="2"/>
              <a:buChar char="Ø"/>
            </a:pPr>
            <a:r>
              <a:rPr kumimoji="1" lang="zh-CN" altLang="en-US" sz="1600" b="1" dirty="0" smtClean="0">
                <a:latin typeface="华文宋体" panose="02010600040101010101" pitchFamily="2" charset="-122"/>
                <a:ea typeface="华文宋体" panose="02010600040101010101" pitchFamily="2" charset="-122"/>
              </a:rPr>
              <a:t>第一</a:t>
            </a:r>
            <a:r>
              <a:rPr kumimoji="1" lang="zh-CN" altLang="en-US" sz="1600" b="1" dirty="0">
                <a:latin typeface="华文宋体" panose="02010600040101010101" pitchFamily="2" charset="-122"/>
                <a:ea typeface="华文宋体" panose="02010600040101010101" pitchFamily="2" charset="-122"/>
              </a:rPr>
              <a:t>作者</a:t>
            </a:r>
            <a:r>
              <a:rPr kumimoji="1" lang="en-US" altLang="zh-CN" sz="1600" b="1" dirty="0">
                <a:latin typeface="华文宋体" panose="02010600040101010101" pitchFamily="2" charset="-122"/>
                <a:ea typeface="华文宋体" panose="02010600040101010101" pitchFamily="2" charset="-122"/>
              </a:rPr>
              <a:t>/</a:t>
            </a:r>
            <a:r>
              <a:rPr kumimoji="1" lang="zh-CN" altLang="en-US" sz="1600" b="1" dirty="0">
                <a:latin typeface="华文宋体" panose="02010600040101010101" pitchFamily="2" charset="-122"/>
                <a:ea typeface="华文宋体" panose="02010600040101010101" pitchFamily="2" charset="-122"/>
              </a:rPr>
              <a:t>通讯作者在</a:t>
            </a:r>
            <a:r>
              <a:rPr kumimoji="1" lang="en-US" altLang="zh-CN" sz="1600" b="1" dirty="0">
                <a:latin typeface="华文宋体" panose="02010600040101010101" pitchFamily="2" charset="-122"/>
                <a:ea typeface="华文宋体" panose="02010600040101010101" pitchFamily="2" charset="-122"/>
              </a:rPr>
              <a:t>TKDE</a:t>
            </a:r>
            <a:r>
              <a:rPr kumimoji="1" lang="zh-CN" altLang="en-US" sz="1600" b="1" dirty="0">
                <a:latin typeface="华文宋体" panose="02010600040101010101" pitchFamily="2" charset="-122"/>
                <a:ea typeface="华文宋体" panose="02010600040101010101" pitchFamily="2" charset="-122"/>
              </a:rPr>
              <a:t> （数据库</a:t>
            </a:r>
            <a:r>
              <a:rPr kumimoji="1" lang="en-US" altLang="zh-CN" sz="1600" b="1" dirty="0">
                <a:latin typeface="华文宋体" panose="02010600040101010101" pitchFamily="2" charset="-122"/>
                <a:ea typeface="华文宋体" panose="02010600040101010101" pitchFamily="2" charset="-122"/>
              </a:rPr>
              <a:t>TOP 1</a:t>
            </a:r>
            <a:r>
              <a:rPr kumimoji="1" lang="zh-CN" altLang="en-US" sz="1600" b="1" dirty="0">
                <a:latin typeface="华文宋体" panose="02010600040101010101" pitchFamily="2" charset="-122"/>
                <a:ea typeface="华文宋体" panose="02010600040101010101" pitchFamily="2" charset="-122"/>
              </a:rPr>
              <a:t>期刊）等</a:t>
            </a:r>
            <a:r>
              <a:rPr kumimoji="1" lang="en-US" altLang="zh-CN" sz="1600" b="1" dirty="0">
                <a:latin typeface="华文宋体" panose="02010600040101010101" pitchFamily="2" charset="-122"/>
                <a:ea typeface="华文宋体" panose="02010600040101010101" pitchFamily="2" charset="-122"/>
              </a:rPr>
              <a:t>CCF A</a:t>
            </a:r>
            <a:r>
              <a:rPr kumimoji="1" lang="zh-CN" altLang="en-US" sz="1600" b="1" dirty="0">
                <a:latin typeface="华文宋体" panose="02010600040101010101" pitchFamily="2" charset="-122"/>
                <a:ea typeface="华文宋体" panose="02010600040101010101" pitchFamily="2" charset="-122"/>
              </a:rPr>
              <a:t>类期刊</a:t>
            </a:r>
            <a:r>
              <a:rPr kumimoji="1" lang="en-US" altLang="zh-CN" sz="1600" b="1" dirty="0">
                <a:latin typeface="华文宋体" panose="02010600040101010101" pitchFamily="2" charset="-122"/>
                <a:ea typeface="华文宋体" panose="02010600040101010101" pitchFamily="2" charset="-122"/>
              </a:rPr>
              <a:t>/</a:t>
            </a:r>
            <a:r>
              <a:rPr kumimoji="1" lang="zh-CN" altLang="en-US" sz="1600" b="1" dirty="0">
                <a:latin typeface="华文宋体" panose="02010600040101010101" pitchFamily="2" charset="-122"/>
                <a:ea typeface="华文宋体" panose="02010600040101010101" pitchFamily="2" charset="-122"/>
              </a:rPr>
              <a:t>会议发表论文</a:t>
            </a:r>
            <a:r>
              <a:rPr kumimoji="1" lang="en-US" altLang="zh-CN" sz="1600" b="1" dirty="0">
                <a:latin typeface="华文宋体" panose="02010600040101010101" pitchFamily="2" charset="-122"/>
                <a:ea typeface="华文宋体" panose="02010600040101010101" pitchFamily="2" charset="-122"/>
              </a:rPr>
              <a:t>5</a:t>
            </a:r>
            <a:r>
              <a:rPr kumimoji="1" lang="zh-CN" altLang="en-US" sz="1600" b="1" dirty="0" smtClean="0">
                <a:latin typeface="华文宋体" panose="02010600040101010101" pitchFamily="2" charset="-122"/>
                <a:ea typeface="华文宋体" panose="02010600040101010101" pitchFamily="2" charset="-122"/>
              </a:rPr>
              <a:t>篇、在</a:t>
            </a:r>
            <a:r>
              <a:rPr kumimoji="1" lang="en-US" altLang="zh-CN" sz="1600" b="1" dirty="0">
                <a:latin typeface="华文宋体" panose="02010600040101010101" pitchFamily="2" charset="-122"/>
                <a:ea typeface="华文宋体" panose="02010600040101010101" pitchFamily="2" charset="-122"/>
              </a:rPr>
              <a:t>JCR 1</a:t>
            </a:r>
            <a:r>
              <a:rPr kumimoji="1" lang="zh-CN" altLang="en-US" sz="1600" b="1" dirty="0">
                <a:latin typeface="华文宋体" panose="02010600040101010101" pitchFamily="2" charset="-122"/>
                <a:ea typeface="华文宋体" panose="02010600040101010101" pitchFamily="2" charset="-122"/>
              </a:rPr>
              <a:t>区期刊发表论文</a:t>
            </a:r>
            <a:r>
              <a:rPr kumimoji="1" lang="en-US" altLang="zh-CN" sz="1600" b="1" dirty="0">
                <a:latin typeface="华文宋体" panose="02010600040101010101" pitchFamily="2" charset="-122"/>
                <a:ea typeface="华文宋体" panose="02010600040101010101" pitchFamily="2" charset="-122"/>
              </a:rPr>
              <a:t>2</a:t>
            </a:r>
            <a:r>
              <a:rPr kumimoji="1" lang="zh-CN" altLang="en-US" sz="1600" b="1" dirty="0" smtClean="0">
                <a:latin typeface="华文宋体" panose="02010600040101010101" pitchFamily="2" charset="-122"/>
                <a:ea typeface="华文宋体" panose="02010600040101010101" pitchFamily="2" charset="-122"/>
              </a:rPr>
              <a:t>篇</a:t>
            </a:r>
            <a:r>
              <a:rPr kumimoji="1" lang="zh-CN" altLang="en-US" sz="1600" b="1" dirty="0">
                <a:latin typeface="华文宋体" panose="02010600040101010101" pitchFamily="2" charset="-122"/>
                <a:ea typeface="华文宋体" panose="02010600040101010101" pitchFamily="2" charset="-122"/>
              </a:rPr>
              <a:t>、</a:t>
            </a:r>
            <a:r>
              <a:rPr kumimoji="1" lang="zh-CN" altLang="en-US" sz="1600" b="1" dirty="0" smtClean="0">
                <a:latin typeface="华文宋体" panose="02010600040101010101" pitchFamily="2" charset="-122"/>
                <a:ea typeface="华文宋体" panose="02010600040101010101" pitchFamily="2" charset="-122"/>
              </a:rPr>
              <a:t>已</a:t>
            </a:r>
            <a:r>
              <a:rPr kumimoji="1" lang="zh-CN" altLang="en-US" sz="1600" b="1" dirty="0">
                <a:latin typeface="华文宋体" panose="02010600040101010101" pitchFamily="2" charset="-122"/>
                <a:ea typeface="华文宋体" panose="02010600040101010101" pitchFamily="2" charset="-122"/>
              </a:rPr>
              <a:t>申请</a:t>
            </a:r>
            <a:r>
              <a:rPr kumimoji="1" lang="en-US" altLang="zh-CN" sz="1600" b="1" dirty="0">
                <a:latin typeface="华文宋体" panose="02010600040101010101" pitchFamily="2" charset="-122"/>
                <a:ea typeface="华文宋体" panose="02010600040101010101" pitchFamily="2" charset="-122"/>
              </a:rPr>
              <a:t>/</a:t>
            </a:r>
            <a:r>
              <a:rPr kumimoji="1" lang="zh-CN" altLang="en-US" sz="1600" b="1" dirty="0">
                <a:latin typeface="华文宋体" panose="02010600040101010101" pitchFamily="2" charset="-122"/>
                <a:ea typeface="华文宋体" panose="02010600040101010101" pitchFamily="2" charset="-122"/>
              </a:rPr>
              <a:t>授权</a:t>
            </a:r>
            <a:r>
              <a:rPr kumimoji="1" lang="en-US" altLang="zh-CN" sz="1600" b="1" dirty="0">
                <a:latin typeface="华文宋体" panose="02010600040101010101" pitchFamily="2" charset="-122"/>
                <a:ea typeface="华文宋体" panose="02010600040101010101" pitchFamily="2" charset="-122"/>
              </a:rPr>
              <a:t>4</a:t>
            </a:r>
            <a:r>
              <a:rPr kumimoji="1" lang="zh-CN" altLang="en-US" sz="1600" b="1" dirty="0">
                <a:latin typeface="华文宋体" panose="02010600040101010101" pitchFamily="2" charset="-122"/>
                <a:ea typeface="华文宋体" panose="02010600040101010101" pitchFamily="2" charset="-122"/>
              </a:rPr>
              <a:t>项科研</a:t>
            </a:r>
            <a:r>
              <a:rPr kumimoji="1" lang="zh-CN" altLang="en-US" sz="1600" b="1" dirty="0" smtClean="0">
                <a:latin typeface="华文宋体" panose="02010600040101010101" pitchFamily="2" charset="-122"/>
                <a:ea typeface="华文宋体" panose="02010600040101010101" pitchFamily="2" charset="-122"/>
              </a:rPr>
              <a:t>专利</a:t>
            </a:r>
            <a:endParaRPr kumimoji="1" lang="en-US" altLang="zh-CN" b="1" dirty="0">
              <a:latin typeface="华文宋体" panose="02010600040101010101" pitchFamily="2" charset="-122"/>
              <a:ea typeface="华文宋体" panose="02010600040101010101" pitchFamily="2" charset="-122"/>
            </a:endParaRPr>
          </a:p>
          <a:p>
            <a:pPr marL="342900" indent="-342900">
              <a:spcBef>
                <a:spcPct val="30000"/>
              </a:spcBef>
              <a:buFont typeface="Wingdings" panose="05000000000000000000" pitchFamily="2" charset="2"/>
              <a:buChar char="Ø"/>
            </a:pPr>
            <a:r>
              <a:rPr kumimoji="1" lang="zh-CN" altLang="en-US" sz="1600" b="1" dirty="0">
                <a:effectLst>
                  <a:outerShdw blurRad="38100" dist="38100" dir="2700000" algn="tl">
                    <a:srgbClr val="000000"/>
                  </a:outerShdw>
                </a:effectLst>
                <a:latin typeface="Times New Roman" pitchFamily="18" charset="0"/>
                <a:ea typeface="华文宋体" panose="02010600040101010101" pitchFamily="2" charset="-122"/>
              </a:rPr>
              <a:t>任现职以来以第一</a:t>
            </a:r>
            <a:r>
              <a:rPr kumimoji="1" lang="en-US" altLang="zh-CN" sz="1600" b="1" dirty="0">
                <a:effectLst>
                  <a:outerShdw blurRad="38100" dist="38100" dir="2700000" algn="tl">
                    <a:srgbClr val="000000"/>
                  </a:outerShdw>
                </a:effectLst>
                <a:latin typeface="Times New Roman" pitchFamily="18" charset="0"/>
                <a:ea typeface="华文宋体" panose="02010600040101010101" pitchFamily="2" charset="-122"/>
              </a:rPr>
              <a:t>/</a:t>
            </a:r>
            <a:r>
              <a:rPr kumimoji="1" lang="zh-CN" altLang="en-US" sz="1600" b="1" dirty="0">
                <a:effectLst>
                  <a:outerShdw blurRad="38100" dist="38100" dir="2700000" algn="tl">
                    <a:srgbClr val="000000"/>
                  </a:outerShdw>
                </a:effectLst>
                <a:latin typeface="Times New Roman" pitchFamily="18" charset="0"/>
                <a:ea typeface="华文宋体" panose="02010600040101010101" pitchFamily="2" charset="-122"/>
              </a:rPr>
              <a:t>通讯作者发表的顶级论文如下：</a:t>
            </a:r>
            <a:endParaRPr kumimoji="1" lang="en-US" altLang="zh-CN" sz="1600" b="1" dirty="0">
              <a:effectLst>
                <a:outerShdw blurRad="38100" dist="38100" dir="2700000" algn="tl">
                  <a:srgbClr val="000000"/>
                </a:outerShdw>
              </a:effectLst>
              <a:latin typeface="Times New Roman" pitchFamily="18" charset="0"/>
              <a:ea typeface="华文宋体" panose="02010600040101010101" pitchFamily="2" charset="-122"/>
            </a:endParaRPr>
          </a:p>
          <a:p>
            <a:pPr>
              <a:spcBef>
                <a:spcPct val="30000"/>
              </a:spcBef>
            </a:pPr>
            <a:endParaRPr kumimoji="1" lang="en-US" altLang="zh-CN" sz="2000" b="1" dirty="0">
              <a:effectLst>
                <a:outerShdw blurRad="38100" dist="38100" dir="2700000" algn="tl">
                  <a:srgbClr val="000000"/>
                </a:outerShdw>
              </a:effectLst>
              <a:latin typeface="Times New Roman" pitchFamily="18" charset="0"/>
              <a:ea typeface="华文宋体" panose="02010600040101010101" pitchFamily="2" charset="-122"/>
            </a:endParaRPr>
          </a:p>
          <a:p>
            <a:pPr marL="342900" indent="-342900">
              <a:spcBef>
                <a:spcPct val="30000"/>
              </a:spcBef>
              <a:buFont typeface="Wingdings" panose="05000000000000000000" pitchFamily="2" charset="2"/>
              <a:buChar char="Ø"/>
            </a:pPr>
            <a:endParaRPr kumimoji="1" lang="en-US" altLang="zh-CN" sz="2000" b="1" dirty="0">
              <a:latin typeface="华文宋体" panose="02010600040101010101" pitchFamily="2" charset="-122"/>
              <a:ea typeface="华文宋体" panose="02010600040101010101" pitchFamily="2" charset="-122"/>
            </a:endParaRPr>
          </a:p>
        </p:txBody>
      </p:sp>
      <p:graphicFrame>
        <p:nvGraphicFramePr>
          <p:cNvPr id="2" name="表格 2">
            <a:extLst>
              <a:ext uri="{FF2B5EF4-FFF2-40B4-BE49-F238E27FC236}">
                <a16:creationId xmlns:a16="http://schemas.microsoft.com/office/drawing/2014/main" id="{2C35C028-DC91-0201-B8CC-CA2F3BDE7E66}"/>
              </a:ext>
            </a:extLst>
          </p:cNvPr>
          <p:cNvGraphicFramePr>
            <a:graphicFrameLocks noGrp="1"/>
          </p:cNvGraphicFramePr>
          <p:nvPr>
            <p:extLst>
              <p:ext uri="{D42A27DB-BD31-4B8C-83A1-F6EECF244321}">
                <p14:modId xmlns:p14="http://schemas.microsoft.com/office/powerpoint/2010/main" val="310687482"/>
              </p:ext>
            </p:extLst>
          </p:nvPr>
        </p:nvGraphicFramePr>
        <p:xfrm>
          <a:off x="1203402" y="4778760"/>
          <a:ext cx="7485593" cy="1737360"/>
        </p:xfrm>
        <a:graphic>
          <a:graphicData uri="http://schemas.openxmlformats.org/drawingml/2006/table">
            <a:tbl>
              <a:tblPr firstRow="1" bandRow="1">
                <a:tableStyleId>{F2DE63D5-997A-4646-A377-4702673A728D}</a:tableStyleId>
              </a:tblPr>
              <a:tblGrid>
                <a:gridCol w="2986961">
                  <a:extLst>
                    <a:ext uri="{9D8B030D-6E8A-4147-A177-3AD203B41FA5}">
                      <a16:colId xmlns:a16="http://schemas.microsoft.com/office/drawing/2014/main" val="2771379084"/>
                    </a:ext>
                  </a:extLst>
                </a:gridCol>
                <a:gridCol w="1872208">
                  <a:extLst>
                    <a:ext uri="{9D8B030D-6E8A-4147-A177-3AD203B41FA5}">
                      <a16:colId xmlns:a16="http://schemas.microsoft.com/office/drawing/2014/main" val="3866616738"/>
                    </a:ext>
                  </a:extLst>
                </a:gridCol>
                <a:gridCol w="1008112">
                  <a:extLst>
                    <a:ext uri="{9D8B030D-6E8A-4147-A177-3AD203B41FA5}">
                      <a16:colId xmlns:a16="http://schemas.microsoft.com/office/drawing/2014/main" val="3810281264"/>
                    </a:ext>
                  </a:extLst>
                </a:gridCol>
                <a:gridCol w="1618312">
                  <a:extLst>
                    <a:ext uri="{9D8B030D-6E8A-4147-A177-3AD203B41FA5}">
                      <a16:colId xmlns:a16="http://schemas.microsoft.com/office/drawing/2014/main" val="2679061170"/>
                    </a:ext>
                  </a:extLst>
                </a:gridCol>
              </a:tblGrid>
              <a:tr h="28917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zh-CN" sz="1400" kern="1200" dirty="0"/>
                        <a:t>发表刊物</a:t>
                      </a:r>
                      <a:endParaRPr kumimoji="1" lang="zh-CN" altLang="zh-CN" sz="1400" b="1" kern="1200" dirty="0">
                        <a:solidFill>
                          <a:schemeClr val="tx1"/>
                        </a:solidFill>
                        <a:latin typeface="华文宋体" panose="02010600040101010101" pitchFamily="2" charset="-122"/>
                        <a:ea typeface="华文宋体" panose="02010600040101010101" pitchFamily="2" charset="-122"/>
                        <a:cs typeface="+mn-cs"/>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zh-CN" altLang="zh-CN" sz="1400" kern="1200" dirty="0"/>
                        <a:t>论文类型</a:t>
                      </a:r>
                      <a:endParaRPr kumimoji="1" lang="zh-CN" altLang="zh-CN" sz="1400" b="1" kern="1200" dirty="0">
                        <a:solidFill>
                          <a:schemeClr val="tx1"/>
                        </a:solidFill>
                        <a:latin typeface="华文宋体" panose="02010600040101010101" pitchFamily="2" charset="-122"/>
                        <a:ea typeface="华文宋体" panose="02010600040101010101" pitchFamily="2" charset="-122"/>
                        <a:cs typeface="+mn-cs"/>
                      </a:endParaRPr>
                    </a:p>
                  </a:txBody>
                  <a:tcPr/>
                </a:tc>
                <a:tc>
                  <a:txBody>
                    <a:bodyPr/>
                    <a:lstStyle/>
                    <a:p>
                      <a:pPr algn="ctr"/>
                      <a:r>
                        <a:rPr kumimoji="1" lang="zh-CN" altLang="en-US" sz="1400" kern="1200" dirty="0"/>
                        <a:t>篇数</a:t>
                      </a:r>
                      <a:endParaRPr kumimoji="1" lang="zh-CN" altLang="en-US" sz="1400" b="1" kern="1200" dirty="0">
                        <a:solidFill>
                          <a:schemeClr val="tx1"/>
                        </a:solidFill>
                        <a:latin typeface="华文宋体" panose="02010600040101010101" pitchFamily="2" charset="-122"/>
                        <a:ea typeface="华文宋体" panose="02010600040101010101" pitchFamily="2" charset="-122"/>
                        <a:cs typeface="+mn-cs"/>
                      </a:endParaRPr>
                    </a:p>
                  </a:txBody>
                  <a:tcPr/>
                </a:tc>
                <a:tc>
                  <a:txBody>
                    <a:bodyPr/>
                    <a:lstStyle/>
                    <a:p>
                      <a:r>
                        <a:rPr kumimoji="1" lang="zh-CN" altLang="en-US" sz="1400" kern="1200" dirty="0"/>
                        <a:t>备注</a:t>
                      </a:r>
                      <a:endParaRPr kumimoji="1" lang="zh-CN" altLang="en-US" sz="1400" b="1" kern="1200" dirty="0">
                        <a:solidFill>
                          <a:schemeClr val="tx1"/>
                        </a:solidFill>
                        <a:latin typeface="华文宋体" panose="02010600040101010101" pitchFamily="2" charset="-122"/>
                        <a:ea typeface="华文宋体" panose="02010600040101010101" pitchFamily="2" charset="-122"/>
                        <a:cs typeface="+mn-cs"/>
                      </a:endParaRPr>
                    </a:p>
                  </a:txBody>
                  <a:tcPr/>
                </a:tc>
                <a:extLst>
                  <a:ext uri="{0D108BD9-81ED-4DB2-BD59-A6C34878D82A}">
                    <a16:rowId xmlns:a16="http://schemas.microsoft.com/office/drawing/2014/main" val="3244423802"/>
                  </a:ext>
                </a:extLst>
              </a:tr>
              <a:tr h="28917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zh-CN" sz="1400" kern="1200" dirty="0"/>
                        <a:t>The World Wide Web Conference</a:t>
                      </a:r>
                      <a:endParaRPr kumimoji="1" lang="zh-CN" altLang="zh-CN" sz="1400" b="1" kern="1200" dirty="0">
                        <a:solidFill>
                          <a:schemeClr val="tx1"/>
                        </a:solidFill>
                        <a:latin typeface="华文宋体" panose="02010600040101010101" pitchFamily="2" charset="-122"/>
                        <a:ea typeface="华文宋体" panose="02010600040101010101" pitchFamily="2" charset="-122"/>
                        <a:cs typeface="+mn-cs"/>
                      </a:endParaRPr>
                    </a:p>
                  </a:txBody>
                  <a:tcPr/>
                </a:tc>
                <a:tc>
                  <a:txBody>
                    <a:bodyPr/>
                    <a:lstStyle/>
                    <a:p>
                      <a:pPr algn="ctr"/>
                      <a:r>
                        <a:rPr kumimoji="1" lang="en-US" altLang="zh-CN" sz="1400" kern="1200" dirty="0"/>
                        <a:t>CCF A</a:t>
                      </a:r>
                      <a:r>
                        <a:rPr kumimoji="1" lang="zh-CN" altLang="en-US" sz="1400" kern="1200" dirty="0"/>
                        <a:t>类</a:t>
                      </a:r>
                      <a:endParaRPr kumimoji="1" lang="zh-CN" altLang="en-US" sz="1400" b="1" kern="1200" dirty="0">
                        <a:solidFill>
                          <a:schemeClr val="tx1"/>
                        </a:solidFill>
                        <a:latin typeface="华文宋体" panose="02010600040101010101" pitchFamily="2" charset="-122"/>
                        <a:ea typeface="华文宋体" panose="02010600040101010101" pitchFamily="2" charset="-122"/>
                        <a:cs typeface="+mn-cs"/>
                      </a:endParaRPr>
                    </a:p>
                  </a:txBody>
                  <a:tcPr/>
                </a:tc>
                <a:tc>
                  <a:txBody>
                    <a:bodyPr/>
                    <a:lstStyle/>
                    <a:p>
                      <a:pPr algn="ctr"/>
                      <a:r>
                        <a:rPr kumimoji="1" lang="en-US" altLang="zh-CN" sz="1400" kern="1200" dirty="0"/>
                        <a:t>1</a:t>
                      </a:r>
                      <a:r>
                        <a:rPr kumimoji="1" lang="zh-CN" altLang="en-US" sz="1400" kern="1200" dirty="0"/>
                        <a:t>篇</a:t>
                      </a:r>
                      <a:endParaRPr kumimoji="1" lang="zh-CN" altLang="en-US" sz="1400" b="1" kern="1200" dirty="0">
                        <a:solidFill>
                          <a:schemeClr val="tx1"/>
                        </a:solidFill>
                        <a:latin typeface="华文宋体" panose="02010600040101010101" pitchFamily="2" charset="-122"/>
                        <a:ea typeface="华文宋体" panose="02010600040101010101" pitchFamily="2" charset="-122"/>
                        <a:cs typeface="+mn-cs"/>
                      </a:endParaRPr>
                    </a:p>
                  </a:txBody>
                  <a:tcPr/>
                </a:tc>
                <a:tc>
                  <a:txBody>
                    <a:bodyPr/>
                    <a:lstStyle/>
                    <a:p>
                      <a:r>
                        <a:rPr kumimoji="1" lang="zh-CN" altLang="en-US" sz="1400" kern="1200" dirty="0"/>
                        <a:t>第一作者</a:t>
                      </a:r>
                      <a:endParaRPr kumimoji="1" lang="zh-CN" altLang="en-US" sz="1400" b="1" kern="1200" dirty="0">
                        <a:solidFill>
                          <a:schemeClr val="tx1"/>
                        </a:solidFill>
                        <a:latin typeface="华文宋体" panose="02010600040101010101" pitchFamily="2" charset="-122"/>
                        <a:ea typeface="华文宋体" panose="02010600040101010101" pitchFamily="2" charset="-122"/>
                        <a:cs typeface="+mn-cs"/>
                      </a:endParaRPr>
                    </a:p>
                  </a:txBody>
                  <a:tcPr/>
                </a:tc>
                <a:extLst>
                  <a:ext uri="{0D108BD9-81ED-4DB2-BD59-A6C34878D82A}">
                    <a16:rowId xmlns:a16="http://schemas.microsoft.com/office/drawing/2014/main" val="3898860785"/>
                  </a:ext>
                </a:extLst>
              </a:tr>
              <a:tr h="289175">
                <a:tc>
                  <a:txBody>
                    <a:bodyPr/>
                    <a:lstStyle/>
                    <a:p>
                      <a:r>
                        <a:rPr kumimoji="1" lang="en-US" altLang="zh-CN" sz="1400" kern="1200" dirty="0"/>
                        <a:t>Proceedings of the VLDB Endowment</a:t>
                      </a:r>
                      <a:endParaRPr kumimoji="1" lang="en-US" altLang="zh-CN" sz="1400" b="1" kern="1200" dirty="0">
                        <a:solidFill>
                          <a:schemeClr val="tx1"/>
                        </a:solidFill>
                        <a:latin typeface="华文宋体" panose="02010600040101010101" pitchFamily="2" charset="-122"/>
                        <a:ea typeface="华文宋体" panose="02010600040101010101" pitchFamily="2" charset="-122"/>
                        <a:cs typeface="+mn-cs"/>
                      </a:endParaRPr>
                    </a:p>
                  </a:txBody>
                  <a:tcPr/>
                </a:tc>
                <a:tc>
                  <a:txBody>
                    <a:bodyPr/>
                    <a:lstStyle/>
                    <a:p>
                      <a:pPr algn="ctr"/>
                      <a:r>
                        <a:rPr kumimoji="1" lang="en-US" altLang="zh-CN" sz="1400" kern="1200" dirty="0"/>
                        <a:t>CCF A</a:t>
                      </a:r>
                      <a:r>
                        <a:rPr kumimoji="1" lang="zh-CN" altLang="en-US" sz="1400" kern="1200" dirty="0"/>
                        <a:t>类</a:t>
                      </a:r>
                      <a:endParaRPr kumimoji="1" lang="zh-CN" altLang="en-US" sz="1400" b="1" kern="1200" dirty="0">
                        <a:solidFill>
                          <a:schemeClr val="tx1"/>
                        </a:solidFill>
                        <a:latin typeface="华文宋体" panose="02010600040101010101" pitchFamily="2" charset="-122"/>
                        <a:ea typeface="华文宋体" panose="02010600040101010101" pitchFamily="2" charset="-122"/>
                        <a:cs typeface="+mn-cs"/>
                      </a:endParaRPr>
                    </a:p>
                  </a:txBody>
                  <a:tcPr/>
                </a:tc>
                <a:tc>
                  <a:txBody>
                    <a:bodyPr/>
                    <a:lstStyle/>
                    <a:p>
                      <a:pPr algn="ctr"/>
                      <a:r>
                        <a:rPr kumimoji="1" lang="en-US" altLang="zh-CN" sz="1400" kern="1200" dirty="0"/>
                        <a:t>1</a:t>
                      </a:r>
                      <a:r>
                        <a:rPr kumimoji="1" lang="zh-CN" altLang="en-US" sz="1400" kern="1200" dirty="0"/>
                        <a:t>篇</a:t>
                      </a:r>
                      <a:endParaRPr kumimoji="1" lang="zh-CN" altLang="en-US" sz="1400" b="1" kern="1200" dirty="0">
                        <a:solidFill>
                          <a:schemeClr val="tx1"/>
                        </a:solidFill>
                        <a:latin typeface="华文宋体" panose="02010600040101010101" pitchFamily="2" charset="-122"/>
                        <a:ea typeface="华文宋体" panose="02010600040101010101" pitchFamily="2" charset="-122"/>
                        <a:cs typeface="+mn-cs"/>
                      </a:endParaRPr>
                    </a:p>
                  </a:txBody>
                  <a:tcPr/>
                </a:tc>
                <a:tc>
                  <a:txBody>
                    <a:bodyPr/>
                    <a:lstStyle/>
                    <a:p>
                      <a:r>
                        <a:rPr kumimoji="1" lang="zh-CN" altLang="en-US" sz="1400" kern="1200" dirty="0"/>
                        <a:t>第一作者</a:t>
                      </a:r>
                      <a:endParaRPr kumimoji="1" lang="zh-CN" altLang="en-US" sz="1400" b="1" kern="1200" dirty="0">
                        <a:solidFill>
                          <a:schemeClr val="tx1"/>
                        </a:solidFill>
                        <a:latin typeface="华文宋体" panose="02010600040101010101" pitchFamily="2" charset="-122"/>
                        <a:ea typeface="华文宋体" panose="02010600040101010101" pitchFamily="2" charset="-122"/>
                        <a:cs typeface="+mn-cs"/>
                      </a:endParaRPr>
                    </a:p>
                  </a:txBody>
                  <a:tcPr/>
                </a:tc>
                <a:extLst>
                  <a:ext uri="{0D108BD9-81ED-4DB2-BD59-A6C34878D82A}">
                    <a16:rowId xmlns:a16="http://schemas.microsoft.com/office/drawing/2014/main" val="3477950950"/>
                  </a:ext>
                </a:extLst>
              </a:tr>
              <a:tr h="499484">
                <a:tc>
                  <a:txBody>
                    <a:bodyPr/>
                    <a:lstStyle/>
                    <a:p>
                      <a:pPr marL="0" algn="l" defTabSz="914400" rtl="0" eaLnBrk="1" latinLnBrk="0" hangingPunct="1">
                        <a:lnSpc>
                          <a:spcPts val="1500"/>
                        </a:lnSpc>
                        <a:spcAft>
                          <a:spcPts val="0"/>
                        </a:spcAft>
                      </a:pPr>
                      <a:r>
                        <a:rPr kumimoji="1" lang="en-US" altLang="zh-CN" sz="1400" kern="1200" dirty="0"/>
                        <a:t>IEEE Transactions on Knowledge and Data Engineering</a:t>
                      </a:r>
                      <a:endParaRPr kumimoji="1" lang="zh-CN" altLang="en-US" sz="1400" b="1" kern="1200" dirty="0">
                        <a:solidFill>
                          <a:schemeClr val="tx1"/>
                        </a:solidFill>
                        <a:latin typeface="华文宋体" panose="02010600040101010101" pitchFamily="2" charset="-122"/>
                        <a:ea typeface="华文宋体" panose="02010600040101010101" pitchFamily="2" charset="-122"/>
                        <a:cs typeface="+mn-cs"/>
                      </a:endParaRPr>
                    </a:p>
                  </a:txBody>
                  <a:tcPr marL="49909" marR="49909" marT="0" marB="0" anchor="ctr"/>
                </a:tc>
                <a:tc>
                  <a:txBody>
                    <a:bodyPr/>
                    <a:lstStyle/>
                    <a:p>
                      <a:pPr algn="ctr"/>
                      <a:r>
                        <a:rPr kumimoji="1" lang="en-US" altLang="zh-CN" sz="1400" kern="1200" dirty="0"/>
                        <a:t>CCF A</a:t>
                      </a:r>
                      <a:r>
                        <a:rPr kumimoji="1" lang="zh-CN" altLang="zh-CN" sz="1400" kern="1200" dirty="0" smtClean="0"/>
                        <a:t>类</a:t>
                      </a:r>
                      <a:r>
                        <a:rPr kumimoji="1" lang="zh-CN" altLang="en-US" sz="1400" kern="1200" dirty="0" smtClean="0"/>
                        <a:t>，中科院１区</a:t>
                      </a:r>
                      <a:endParaRPr kumimoji="1" lang="zh-CN" altLang="en-US" sz="1400" b="1" kern="1200" dirty="0">
                        <a:solidFill>
                          <a:schemeClr val="tx1"/>
                        </a:solidFill>
                        <a:latin typeface="华文宋体" panose="02010600040101010101" pitchFamily="2" charset="-122"/>
                        <a:ea typeface="华文宋体" panose="02010600040101010101" pitchFamily="2" charset="-122"/>
                        <a:cs typeface="+mn-cs"/>
                      </a:endParaRPr>
                    </a:p>
                  </a:txBody>
                  <a:tcPr marL="49909" marR="49909" marT="0" marB="0" anchor="ctr"/>
                </a:tc>
                <a:tc>
                  <a:txBody>
                    <a:bodyPr/>
                    <a:lstStyle/>
                    <a:p>
                      <a:pPr marL="0" algn="ctr" defTabSz="914400" rtl="0" eaLnBrk="1" latinLnBrk="0" hangingPunct="1">
                        <a:lnSpc>
                          <a:spcPts val="1500"/>
                        </a:lnSpc>
                        <a:spcAft>
                          <a:spcPts val="0"/>
                        </a:spcAft>
                      </a:pPr>
                      <a:r>
                        <a:rPr kumimoji="1" lang="en-US" sz="1400" kern="1200" dirty="0"/>
                        <a:t>3</a:t>
                      </a:r>
                      <a:r>
                        <a:rPr kumimoji="1" lang="zh-CN" altLang="en-US" sz="1400" kern="1200" dirty="0"/>
                        <a:t>篇</a:t>
                      </a:r>
                      <a:endParaRPr kumimoji="1" lang="zh-CN" altLang="en-US" sz="1400" b="1" kern="1200" dirty="0">
                        <a:solidFill>
                          <a:schemeClr val="tx1"/>
                        </a:solidFill>
                        <a:latin typeface="华文宋体" panose="02010600040101010101" pitchFamily="2" charset="-122"/>
                        <a:ea typeface="华文宋体" panose="02010600040101010101" pitchFamily="2" charset="-122"/>
                        <a:cs typeface="+mn-cs"/>
                      </a:endParaRPr>
                    </a:p>
                  </a:txBody>
                  <a:tcPr marL="49909" marR="49909" marT="0"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zh-CN" sz="1400" kern="1200" dirty="0"/>
                        <a:t>2</a:t>
                      </a:r>
                      <a:r>
                        <a:rPr kumimoji="1" lang="zh-CN" altLang="en-US" sz="1400" kern="1200" dirty="0"/>
                        <a:t>篇第一作者</a:t>
                      </a:r>
                      <a:endParaRPr kumimoji="1" lang="en-US" altLang="zh-CN" sz="1400" kern="1200"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zh-CN" sz="1400" kern="1200" dirty="0"/>
                        <a:t>1</a:t>
                      </a:r>
                      <a:r>
                        <a:rPr kumimoji="1" lang="zh-CN" altLang="en-US" sz="1400" kern="1200" dirty="0"/>
                        <a:t>篇通讯作者</a:t>
                      </a:r>
                      <a:endParaRPr kumimoji="1" lang="zh-CN" altLang="en-US" sz="1400" b="1" kern="1200" dirty="0">
                        <a:solidFill>
                          <a:schemeClr val="tx1"/>
                        </a:solidFill>
                        <a:latin typeface="华文宋体" panose="02010600040101010101" pitchFamily="2" charset="-122"/>
                        <a:ea typeface="华文宋体" panose="02010600040101010101" pitchFamily="2" charset="-122"/>
                        <a:cs typeface="+mn-cs"/>
                      </a:endParaRPr>
                    </a:p>
                  </a:txBody>
                  <a:tcPr/>
                </a:tc>
                <a:extLst>
                  <a:ext uri="{0D108BD9-81ED-4DB2-BD59-A6C34878D82A}">
                    <a16:rowId xmlns:a16="http://schemas.microsoft.com/office/drawing/2014/main" val="2324674447"/>
                  </a:ext>
                </a:extLst>
              </a:tr>
              <a:tr h="289175">
                <a:tc>
                  <a:txBody>
                    <a:bodyPr/>
                    <a:lstStyle/>
                    <a:p>
                      <a:r>
                        <a:rPr kumimoji="1" lang="en-US" altLang="zh-CN" sz="1400" kern="1200" dirty="0"/>
                        <a:t>Remote Sensing</a:t>
                      </a:r>
                      <a:endParaRPr kumimoji="1" lang="en-US" altLang="zh-CN" sz="1400" b="1" kern="1200" dirty="0">
                        <a:solidFill>
                          <a:schemeClr val="tx1"/>
                        </a:solidFill>
                        <a:latin typeface="华文宋体" panose="02010600040101010101" pitchFamily="2" charset="-122"/>
                        <a:ea typeface="华文宋体" panose="02010600040101010101" pitchFamily="2" charset="-122"/>
                        <a:cs typeface="+mn-cs"/>
                      </a:endParaRPr>
                    </a:p>
                  </a:txBody>
                  <a:tcPr/>
                </a:tc>
                <a:tc>
                  <a:txBody>
                    <a:bodyPr/>
                    <a:lstStyle/>
                    <a:p>
                      <a:pPr algn="ctr"/>
                      <a:r>
                        <a:rPr kumimoji="1" lang="en-US" altLang="zh-CN" sz="1400" kern="1200" dirty="0"/>
                        <a:t>JCR 1</a:t>
                      </a:r>
                      <a:r>
                        <a:rPr kumimoji="1" lang="zh-CN" altLang="en-US" sz="1400" kern="1200" dirty="0"/>
                        <a:t>区，</a:t>
                      </a:r>
                      <a:r>
                        <a:rPr kumimoji="1" lang="zh-CN" altLang="en-US" sz="1400" kern="1200" dirty="0" smtClean="0"/>
                        <a:t>中科院２区</a:t>
                      </a:r>
                      <a:endParaRPr kumimoji="1" lang="zh-CN" altLang="en-US" sz="1400" b="1" kern="1200" dirty="0">
                        <a:solidFill>
                          <a:schemeClr val="tx1"/>
                        </a:solidFill>
                        <a:latin typeface="华文宋体" panose="02010600040101010101" pitchFamily="2" charset="-122"/>
                        <a:ea typeface="华文宋体" panose="02010600040101010101" pitchFamily="2" charset="-122"/>
                        <a:cs typeface="+mn-cs"/>
                      </a:endParaRPr>
                    </a:p>
                  </a:txBody>
                  <a:tcPr/>
                </a:tc>
                <a:tc>
                  <a:txBody>
                    <a:bodyPr/>
                    <a:lstStyle/>
                    <a:p>
                      <a:pPr algn="ctr"/>
                      <a:r>
                        <a:rPr kumimoji="1" lang="en-US" altLang="zh-CN" sz="1400" kern="1200" dirty="0"/>
                        <a:t>2</a:t>
                      </a:r>
                      <a:r>
                        <a:rPr kumimoji="1" lang="zh-CN" altLang="en-US" sz="1400" kern="1200" dirty="0"/>
                        <a:t>篇</a:t>
                      </a:r>
                      <a:endParaRPr kumimoji="1" lang="zh-CN" altLang="en-US" sz="1400" b="1" kern="1200" dirty="0">
                        <a:solidFill>
                          <a:schemeClr val="tx1"/>
                        </a:solidFill>
                        <a:latin typeface="华文宋体" panose="02010600040101010101" pitchFamily="2" charset="-122"/>
                        <a:ea typeface="华文宋体" panose="02010600040101010101" pitchFamily="2" charset="-122"/>
                        <a:cs typeface="+mn-cs"/>
                      </a:endParaRPr>
                    </a:p>
                  </a:txBody>
                  <a:tcPr/>
                </a:tc>
                <a:tc>
                  <a:txBody>
                    <a:bodyPr/>
                    <a:lstStyle/>
                    <a:p>
                      <a:r>
                        <a:rPr kumimoji="1" lang="zh-CN" altLang="en-US" sz="1400" kern="1200" dirty="0"/>
                        <a:t>第一作者</a:t>
                      </a:r>
                      <a:endParaRPr kumimoji="1" lang="zh-CN" altLang="en-US" sz="1400" b="1" kern="1200" dirty="0">
                        <a:solidFill>
                          <a:schemeClr val="tx1"/>
                        </a:solidFill>
                        <a:latin typeface="华文宋体" panose="02010600040101010101" pitchFamily="2" charset="-122"/>
                        <a:ea typeface="华文宋体" panose="02010600040101010101" pitchFamily="2" charset="-122"/>
                        <a:cs typeface="+mn-cs"/>
                      </a:endParaRPr>
                    </a:p>
                  </a:txBody>
                  <a:tcPr/>
                </a:tc>
                <a:extLst>
                  <a:ext uri="{0D108BD9-81ED-4DB2-BD59-A6C34878D82A}">
                    <a16:rowId xmlns:a16="http://schemas.microsoft.com/office/drawing/2014/main" val="1076888039"/>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3">
            <a:extLst>
              <a:ext uri="{FF2B5EF4-FFF2-40B4-BE49-F238E27FC236}">
                <a16:creationId xmlns:a16="http://schemas.microsoft.com/office/drawing/2014/main" id="{2C82CCEF-5369-4202-8CB7-F7B145AD441F}"/>
              </a:ext>
            </a:extLst>
          </p:cNvPr>
          <p:cNvSpPr txBox="1">
            <a:spLocks noChangeArrowheads="1"/>
          </p:cNvSpPr>
          <p:nvPr/>
        </p:nvSpPr>
        <p:spPr bwMode="auto">
          <a:xfrm>
            <a:off x="827088" y="260350"/>
            <a:ext cx="7993384" cy="461665"/>
          </a:xfrm>
          <a:prstGeom prst="rect">
            <a:avLst/>
          </a:prstGeom>
          <a:noFill/>
          <a:ln w="9525">
            <a:solidFill>
              <a:schemeClr val="tx2"/>
            </a:solidFill>
            <a:miter lim="800000"/>
            <a:headEnd/>
            <a:tailEnd/>
          </a:ln>
          <a:effectLst/>
        </p:spPr>
        <p:txBody>
          <a:bodyPr wrap="square">
            <a:spAutoFit/>
          </a:bodyPr>
          <a:lstStyle/>
          <a:p>
            <a:pPr eaLnBrk="1" hangingPunct="1">
              <a:spcBef>
                <a:spcPct val="50000"/>
              </a:spcBef>
              <a:defRPr/>
            </a:pPr>
            <a:r>
              <a:rPr lang="zh-CN" altLang="en-US" sz="2400" dirty="0">
                <a:solidFill>
                  <a:srgbClr val="FFCC00"/>
                </a:solidFill>
                <a:latin typeface="Times New Roman" pitchFamily="18" charset="0"/>
              </a:rPr>
              <a:t>方兰婷</a:t>
            </a:r>
            <a:r>
              <a:rPr lang="en-US" altLang="zh-CN" sz="2400" dirty="0">
                <a:solidFill>
                  <a:srgbClr val="FFCC00"/>
                </a:solidFill>
                <a:latin typeface="Times New Roman" pitchFamily="18" charset="0"/>
              </a:rPr>
              <a:t>    </a:t>
            </a:r>
            <a:r>
              <a:rPr lang="zh-CN" altLang="en-US" sz="2400" dirty="0">
                <a:solidFill>
                  <a:srgbClr val="FFCC00"/>
                </a:solidFill>
                <a:latin typeface="Times New Roman" pitchFamily="18" charset="0"/>
              </a:rPr>
              <a:t>网络空间安全学院       </a:t>
            </a:r>
            <a:r>
              <a:rPr lang="zh-CN" altLang="en-US" sz="2400" b="1" dirty="0">
                <a:effectLst>
                  <a:outerShdw blurRad="38100" dist="38100" dir="2700000" algn="tl">
                    <a:srgbClr val="000000"/>
                  </a:outerShdw>
                </a:effectLst>
                <a:latin typeface="Times New Roman" pitchFamily="18" charset="0"/>
              </a:rPr>
              <a:t>其他亮点工作</a:t>
            </a:r>
          </a:p>
        </p:txBody>
      </p:sp>
      <p:sp>
        <p:nvSpPr>
          <p:cNvPr id="7" name="Text Box 4">
            <a:extLst>
              <a:ext uri="{FF2B5EF4-FFF2-40B4-BE49-F238E27FC236}">
                <a16:creationId xmlns:a16="http://schemas.microsoft.com/office/drawing/2014/main" id="{13516962-F60A-586F-743C-2F8CC4C3B703}"/>
              </a:ext>
            </a:extLst>
          </p:cNvPr>
          <p:cNvSpPr txBox="1">
            <a:spLocks noChangeArrowheads="1"/>
          </p:cNvSpPr>
          <p:nvPr/>
        </p:nvSpPr>
        <p:spPr bwMode="auto">
          <a:xfrm>
            <a:off x="1093750" y="5126395"/>
            <a:ext cx="7726722" cy="1643527"/>
          </a:xfrm>
          <a:prstGeom prst="rect">
            <a:avLst/>
          </a:prstGeom>
          <a:noFill/>
          <a:ln>
            <a:noFill/>
          </a:ln>
          <a:effectLst>
            <a:outerShdw dist="35921" dir="2700000" sy="50000" kx="2115830" algn="bl" rotWithShape="0">
              <a:srgbClr val="C0C0C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tabLst>
                <a:tab pos="2147888" algn="l"/>
              </a:tabLst>
              <a:defRPr>
                <a:solidFill>
                  <a:schemeClr val="tx1"/>
                </a:solidFill>
                <a:latin typeface="Arial" panose="020B0604020202020204" pitchFamily="34" charset="0"/>
                <a:ea typeface="宋体" panose="02010600030101010101" pitchFamily="2" charset="-122"/>
              </a:defRPr>
            </a:lvl1pPr>
            <a:lvl2pPr marL="742950" indent="-285750">
              <a:tabLst>
                <a:tab pos="2147888" algn="l"/>
              </a:tabLst>
              <a:defRPr>
                <a:solidFill>
                  <a:schemeClr val="tx1"/>
                </a:solidFill>
                <a:latin typeface="Arial" panose="020B0604020202020204" pitchFamily="34" charset="0"/>
                <a:ea typeface="宋体" panose="02010600030101010101" pitchFamily="2" charset="-122"/>
              </a:defRPr>
            </a:lvl2pPr>
            <a:lvl3pPr marL="1143000" indent="-228600">
              <a:tabLst>
                <a:tab pos="2147888" algn="l"/>
              </a:tabLst>
              <a:defRPr>
                <a:solidFill>
                  <a:schemeClr val="tx1"/>
                </a:solidFill>
                <a:latin typeface="Arial" panose="020B0604020202020204" pitchFamily="34" charset="0"/>
                <a:ea typeface="宋体" panose="02010600030101010101" pitchFamily="2" charset="-122"/>
              </a:defRPr>
            </a:lvl3pPr>
            <a:lvl4pPr marL="1600200" indent="-228600">
              <a:tabLst>
                <a:tab pos="2147888" algn="l"/>
              </a:tabLst>
              <a:defRPr>
                <a:solidFill>
                  <a:schemeClr val="tx1"/>
                </a:solidFill>
                <a:latin typeface="Arial" panose="020B0604020202020204" pitchFamily="34" charset="0"/>
                <a:ea typeface="宋体" panose="02010600030101010101" pitchFamily="2" charset="-122"/>
              </a:defRPr>
            </a:lvl4pPr>
            <a:lvl5pPr marL="2057400" indent="-228600">
              <a:tabLst>
                <a:tab pos="2147888"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tabLst>
                <a:tab pos="2147888"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tabLst>
                <a:tab pos="2147888"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tabLst>
                <a:tab pos="2147888"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tabLst>
                <a:tab pos="2147888" algn="l"/>
              </a:tabLst>
              <a:defRPr>
                <a:solidFill>
                  <a:schemeClr val="tx1"/>
                </a:solidFill>
                <a:latin typeface="Arial" panose="020B0604020202020204" pitchFamily="34" charset="0"/>
                <a:ea typeface="宋体" panose="02010600030101010101" pitchFamily="2" charset="-122"/>
              </a:defRPr>
            </a:lvl9pPr>
          </a:lstStyle>
          <a:p>
            <a:pPr>
              <a:spcBef>
                <a:spcPct val="30000"/>
              </a:spcBef>
            </a:pPr>
            <a:r>
              <a:rPr kumimoji="1" lang="zh-CN" altLang="en-US" sz="1400" b="1" dirty="0" smtClean="0">
                <a:effectLst>
                  <a:outerShdw blurRad="38100" dist="38100" dir="2700000" algn="tl">
                    <a:srgbClr val="000000"/>
                  </a:outerShdw>
                </a:effectLst>
                <a:latin typeface="+mj-ea"/>
                <a:ea typeface="+mj-ea"/>
              </a:rPr>
              <a:t>其它：</a:t>
            </a:r>
            <a:endParaRPr kumimoji="1" lang="en-US" altLang="zh-CN" sz="1400" b="1" dirty="0">
              <a:effectLst>
                <a:outerShdw blurRad="38100" dist="38100" dir="2700000" algn="tl">
                  <a:srgbClr val="000000"/>
                </a:outerShdw>
              </a:effectLst>
              <a:latin typeface="+mj-ea"/>
              <a:ea typeface="+mj-ea"/>
            </a:endParaRPr>
          </a:p>
          <a:p>
            <a:pPr marL="342900" indent="-342900">
              <a:spcBef>
                <a:spcPct val="30000"/>
              </a:spcBef>
              <a:buFont typeface="Wingdings" panose="05000000000000000000" pitchFamily="2" charset="2"/>
              <a:buChar char="Ø"/>
            </a:pPr>
            <a:r>
              <a:rPr kumimoji="1" lang="en-US" altLang="zh-CN" sz="1400" b="1" dirty="0">
                <a:latin typeface="华文宋体" panose="02010600040101010101" pitchFamily="2" charset="-122"/>
                <a:ea typeface="华文宋体" panose="02010600040101010101" pitchFamily="2" charset="-122"/>
              </a:rPr>
              <a:t>2020</a:t>
            </a:r>
            <a:r>
              <a:rPr kumimoji="1" lang="zh-CN" altLang="en-US" sz="1400" b="1" dirty="0">
                <a:latin typeface="华文宋体" panose="02010600040101010101" pitchFamily="2" charset="-122"/>
                <a:ea typeface="华文宋体" panose="02010600040101010101" pitchFamily="2" charset="-122"/>
              </a:rPr>
              <a:t>年获得东南大学“至善青年学者”</a:t>
            </a:r>
            <a:endParaRPr kumimoji="1" lang="en-US" altLang="zh-CN" sz="1400" b="1" dirty="0">
              <a:latin typeface="华文宋体" panose="02010600040101010101" pitchFamily="2" charset="-122"/>
              <a:ea typeface="华文宋体" panose="02010600040101010101" pitchFamily="2" charset="-122"/>
            </a:endParaRPr>
          </a:p>
          <a:p>
            <a:pPr marL="342900" indent="-342900">
              <a:spcBef>
                <a:spcPct val="30000"/>
              </a:spcBef>
              <a:buFont typeface="Wingdings" panose="05000000000000000000" pitchFamily="2" charset="2"/>
              <a:buChar char="Ø"/>
            </a:pPr>
            <a:r>
              <a:rPr kumimoji="1" lang="zh-CN" altLang="en-US" sz="1400" b="1" dirty="0">
                <a:latin typeface="华文宋体" panose="02010600040101010101" pitchFamily="2" charset="-122"/>
                <a:ea typeface="华文宋体" panose="02010600040101010101" pitchFamily="2" charset="-122"/>
              </a:rPr>
              <a:t>受邀担任 </a:t>
            </a:r>
            <a:r>
              <a:rPr kumimoji="1" lang="en-US" altLang="zh-CN" sz="1400" b="1" dirty="0">
                <a:latin typeface="华文宋体" panose="02010600040101010101" pitchFamily="2" charset="-122"/>
                <a:ea typeface="华文宋体" panose="02010600040101010101" pitchFamily="2" charset="-122"/>
              </a:rPr>
              <a:t>ICSIP 2020</a:t>
            </a:r>
            <a:r>
              <a:rPr kumimoji="1" lang="zh-CN" altLang="en-US" sz="1400" b="1" dirty="0">
                <a:latin typeface="华文宋体" panose="02010600040101010101" pitchFamily="2" charset="-122"/>
                <a:ea typeface="华文宋体" panose="02010600040101010101" pitchFamily="2" charset="-122"/>
              </a:rPr>
              <a:t>，</a:t>
            </a:r>
            <a:r>
              <a:rPr kumimoji="1" lang="en-US" altLang="zh-CN" sz="1400" b="1" dirty="0">
                <a:latin typeface="华文宋体" panose="02010600040101010101" pitchFamily="2" charset="-122"/>
                <a:ea typeface="华文宋体" panose="02010600040101010101" pitchFamily="2" charset="-122"/>
              </a:rPr>
              <a:t> ICSIP 2021</a:t>
            </a:r>
            <a:r>
              <a:rPr kumimoji="1" lang="zh-CN" altLang="en-US" sz="1400" b="1" dirty="0">
                <a:latin typeface="华文宋体" panose="02010600040101010101" pitchFamily="2" charset="-122"/>
                <a:ea typeface="华文宋体" panose="02010600040101010101" pitchFamily="2" charset="-122"/>
              </a:rPr>
              <a:t>的</a:t>
            </a:r>
            <a:r>
              <a:rPr kumimoji="1" lang="en-US" altLang="zh-CN" sz="1400" b="1" dirty="0">
                <a:latin typeface="华文宋体" panose="02010600040101010101" pitchFamily="2" charset="-122"/>
                <a:ea typeface="华文宋体" panose="02010600040101010101" pitchFamily="2" charset="-122"/>
              </a:rPr>
              <a:t>Session Chair</a:t>
            </a:r>
          </a:p>
          <a:p>
            <a:pPr marL="342900" indent="-342900">
              <a:spcBef>
                <a:spcPct val="30000"/>
              </a:spcBef>
              <a:buFont typeface="Wingdings" panose="05000000000000000000" pitchFamily="2" charset="2"/>
              <a:buChar char="Ø"/>
            </a:pPr>
            <a:r>
              <a:rPr kumimoji="1" lang="en-US" altLang="zh-CN" sz="1400" b="1" dirty="0">
                <a:latin typeface="华文宋体" panose="02010600040101010101" pitchFamily="2" charset="-122"/>
                <a:ea typeface="华文宋体" panose="02010600040101010101" pitchFamily="2" charset="-122"/>
              </a:rPr>
              <a:t>IJCAI</a:t>
            </a:r>
            <a:r>
              <a:rPr kumimoji="1" lang="zh-CN" altLang="en-US" sz="1400" b="1" dirty="0">
                <a:latin typeface="华文宋体" panose="02010600040101010101" pitchFamily="2" charset="-122"/>
                <a:ea typeface="华文宋体" panose="02010600040101010101" pitchFamily="2" charset="-122"/>
              </a:rPr>
              <a:t>、</a:t>
            </a:r>
            <a:r>
              <a:rPr kumimoji="1" lang="en-US" altLang="zh-CN" sz="1400" b="1" dirty="0">
                <a:latin typeface="华文宋体" panose="02010600040101010101" pitchFamily="2" charset="-122"/>
                <a:ea typeface="华文宋体" panose="02010600040101010101" pitchFamily="2" charset="-122"/>
              </a:rPr>
              <a:t>AAAI</a:t>
            </a:r>
            <a:r>
              <a:rPr kumimoji="1" lang="zh-CN" altLang="en-US" sz="1400" b="1" dirty="0">
                <a:latin typeface="华文宋体" panose="02010600040101010101" pitchFamily="2" charset="-122"/>
                <a:ea typeface="华文宋体" panose="02010600040101010101" pitchFamily="2" charset="-122"/>
              </a:rPr>
              <a:t>等多个国际学术会议和期刊的 </a:t>
            </a:r>
            <a:r>
              <a:rPr kumimoji="1" lang="en-US" altLang="zh-CN" sz="1400" b="1" dirty="0">
                <a:latin typeface="华文宋体" panose="02010600040101010101" pitchFamily="2" charset="-122"/>
                <a:ea typeface="华文宋体" panose="02010600040101010101" pitchFamily="2" charset="-122"/>
              </a:rPr>
              <a:t>PC Member/</a:t>
            </a:r>
            <a:r>
              <a:rPr kumimoji="1" lang="zh-CN" altLang="en-US" sz="1400" b="1" dirty="0">
                <a:latin typeface="华文宋体" panose="02010600040101010101" pitchFamily="2" charset="-122"/>
                <a:ea typeface="华文宋体" panose="02010600040101010101" pitchFamily="2" charset="-122"/>
              </a:rPr>
              <a:t>审稿人</a:t>
            </a:r>
            <a:endParaRPr kumimoji="1" lang="en-US" altLang="zh-CN" sz="1400" b="1" dirty="0">
              <a:latin typeface="华文宋体" panose="02010600040101010101" pitchFamily="2" charset="-122"/>
              <a:ea typeface="华文宋体" panose="02010600040101010101" pitchFamily="2" charset="-122"/>
            </a:endParaRPr>
          </a:p>
          <a:p>
            <a:pPr marL="342900" indent="-342900" algn="just">
              <a:spcBef>
                <a:spcPct val="30000"/>
              </a:spcBef>
              <a:buFont typeface="Wingdings" panose="05000000000000000000" pitchFamily="2" charset="2"/>
              <a:buChar char="Ø"/>
            </a:pPr>
            <a:r>
              <a:rPr kumimoji="1" lang="zh-CN" altLang="en-US" sz="1400" b="1" dirty="0">
                <a:latin typeface="华文宋体" panose="02010600040101010101" pitchFamily="2" charset="-122"/>
                <a:ea typeface="华文宋体" panose="02010600040101010101" pitchFamily="2" charset="-122"/>
              </a:rPr>
              <a:t>积极参与学校、学院的学术交流组织、学术论坛评审、奖学金答辩、研究生面试、人才引进、监考、本科生座谈等各项事务</a:t>
            </a:r>
            <a:endParaRPr kumimoji="1" lang="en-US" altLang="zh-CN" sz="1400" b="1" dirty="0">
              <a:latin typeface="华文宋体" panose="02010600040101010101" pitchFamily="2" charset="-122"/>
              <a:ea typeface="华文宋体" panose="02010600040101010101" pitchFamily="2" charset="-122"/>
            </a:endParaRPr>
          </a:p>
        </p:txBody>
      </p:sp>
      <p:sp>
        <p:nvSpPr>
          <p:cNvPr id="4" name="矩形 3"/>
          <p:cNvSpPr/>
          <p:nvPr/>
        </p:nvSpPr>
        <p:spPr>
          <a:xfrm>
            <a:off x="971352" y="908720"/>
            <a:ext cx="7993136" cy="2062103"/>
          </a:xfrm>
          <a:prstGeom prst="rect">
            <a:avLst/>
          </a:prstGeom>
        </p:spPr>
        <p:txBody>
          <a:bodyPr wrap="square">
            <a:spAutoFit/>
          </a:bodyPr>
          <a:lstStyle/>
          <a:p>
            <a:pPr algn="just">
              <a:lnSpc>
                <a:spcPts val="2160"/>
              </a:lnSpc>
              <a:spcBef>
                <a:spcPts val="648"/>
              </a:spcBef>
              <a:tabLst>
                <a:tab pos="2147888" algn="l"/>
              </a:tabLst>
            </a:pPr>
            <a:r>
              <a:rPr kumimoji="1" lang="zh-CN" altLang="en-US" sz="1400" b="1" dirty="0">
                <a:latin typeface="华文宋体" panose="02010600040101010101" pitchFamily="2" charset="-122"/>
                <a:ea typeface="华文宋体" panose="02010600040101010101" pitchFamily="2" charset="-122"/>
              </a:rPr>
              <a:t>申报人入职四年以来针对现实场景中的复杂开放网络环境搭建了图学习与分析平台</a:t>
            </a:r>
            <a:endParaRPr kumimoji="1" lang="en-US" altLang="zh-CN" sz="1400" b="1" dirty="0">
              <a:latin typeface="华文宋体" panose="02010600040101010101" pitchFamily="2" charset="-122"/>
              <a:ea typeface="华文宋体" panose="02010600040101010101" pitchFamily="2" charset="-122"/>
            </a:endParaRPr>
          </a:p>
          <a:p>
            <a:pPr marL="285750" indent="-285750">
              <a:lnSpc>
                <a:spcPct val="150000"/>
              </a:lnSpc>
              <a:buFont typeface="Wingdings" panose="05000000000000000000" pitchFamily="2" charset="2"/>
              <a:buChar char="Ø"/>
            </a:pPr>
            <a:r>
              <a:rPr kumimoji="1" lang="zh-CN" altLang="en-US" sz="1400" b="1" dirty="0" smtClean="0">
                <a:latin typeface="华文宋体" panose="02010600040101010101" pitchFamily="2" charset="-122"/>
                <a:ea typeface="华文宋体" panose="02010600040101010101" pitchFamily="2" charset="-122"/>
              </a:rPr>
              <a:t>图１图学习</a:t>
            </a:r>
            <a:r>
              <a:rPr kumimoji="1" lang="zh-CN" altLang="en-US" sz="1400" b="1" dirty="0">
                <a:latin typeface="华文宋体" panose="02010600040101010101" pitchFamily="2" charset="-122"/>
                <a:ea typeface="华文宋体" panose="02010600040101010101" pitchFamily="2" charset="-122"/>
              </a:rPr>
              <a:t>分析平台包含图神经网络、图可解释、</a:t>
            </a:r>
            <a:r>
              <a:rPr kumimoji="1" lang="zh-CN" altLang="en-US" sz="1400" b="1" dirty="0" smtClean="0">
                <a:latin typeface="华文宋体" panose="02010600040101010101" pitchFamily="2" charset="-122"/>
                <a:ea typeface="华文宋体" panose="02010600040101010101" pitchFamily="2" charset="-122"/>
              </a:rPr>
              <a:t>图自监督学习等</a:t>
            </a:r>
            <a:r>
              <a:rPr kumimoji="1" lang="zh-CN" altLang="en-US" sz="1400" b="1" dirty="0">
                <a:latin typeface="华文宋体" panose="02010600040101010101" pitchFamily="2" charset="-122"/>
                <a:ea typeface="华文宋体" panose="02010600040101010101" pitchFamily="2" charset="-122"/>
              </a:rPr>
              <a:t>重要模块。</a:t>
            </a:r>
            <a:endParaRPr kumimoji="1" lang="en-US" altLang="zh-CN" sz="1400" b="1" dirty="0">
              <a:latin typeface="华文宋体" panose="02010600040101010101" pitchFamily="2" charset="-122"/>
              <a:ea typeface="华文宋体" panose="02010600040101010101" pitchFamily="2" charset="-122"/>
            </a:endParaRPr>
          </a:p>
          <a:p>
            <a:pPr marL="285750" indent="-285750">
              <a:lnSpc>
                <a:spcPct val="150000"/>
              </a:lnSpc>
              <a:buFont typeface="Wingdings" panose="05000000000000000000" pitchFamily="2" charset="2"/>
              <a:buChar char="Ø"/>
            </a:pPr>
            <a:r>
              <a:rPr kumimoji="1" lang="zh-CN" altLang="en-US" sz="1400" b="1" dirty="0" smtClean="0">
                <a:latin typeface="华文宋体" panose="02010600040101010101" pitchFamily="2" charset="-122"/>
                <a:ea typeface="华文宋体" panose="02010600040101010101" pitchFamily="2" charset="-122"/>
              </a:rPr>
              <a:t>图２基于</a:t>
            </a:r>
            <a:r>
              <a:rPr kumimoji="1" lang="zh-CN" altLang="en-US" sz="1400" b="1" dirty="0">
                <a:latin typeface="华文宋体" panose="02010600040101010101" pitchFamily="2" charset="-122"/>
                <a:ea typeface="华文宋体" panose="02010600040101010101" pitchFamily="2" charset="-122"/>
              </a:rPr>
              <a:t>该平台的数据内容安全问题，攻克了缺乏可靠标签、分布漂流、信息缺失等关键难题，相关论文在</a:t>
            </a:r>
            <a:r>
              <a:rPr kumimoji="1" lang="en-US" altLang="zh-CN" sz="1400" b="1" dirty="0">
                <a:latin typeface="华文宋体" panose="02010600040101010101" pitchFamily="2" charset="-122"/>
                <a:ea typeface="华文宋体" panose="02010600040101010101" pitchFamily="2" charset="-122"/>
              </a:rPr>
              <a:t>TKDE </a:t>
            </a:r>
            <a:r>
              <a:rPr kumimoji="1" lang="zh-CN" altLang="en-US" sz="1400" b="1" dirty="0">
                <a:latin typeface="华文宋体" panose="02010600040101010101" pitchFamily="2" charset="-122"/>
                <a:ea typeface="华文宋体" panose="02010600040101010101" pitchFamily="2" charset="-122"/>
              </a:rPr>
              <a:t>（领域</a:t>
            </a:r>
            <a:r>
              <a:rPr kumimoji="1" lang="en-US" altLang="zh-CN" sz="1400" b="1" dirty="0">
                <a:latin typeface="华文宋体" panose="02010600040101010101" pitchFamily="2" charset="-122"/>
                <a:ea typeface="华文宋体" panose="02010600040101010101" pitchFamily="2" charset="-122"/>
              </a:rPr>
              <a:t>TOP1</a:t>
            </a:r>
            <a:r>
              <a:rPr kumimoji="1" lang="zh-CN" altLang="en-US" sz="1400" b="1" dirty="0">
                <a:latin typeface="华文宋体" panose="02010600040101010101" pitchFamily="2" charset="-122"/>
                <a:ea typeface="华文宋体" panose="02010600040101010101" pitchFamily="2" charset="-122"/>
              </a:rPr>
              <a:t>）等</a:t>
            </a:r>
            <a:r>
              <a:rPr kumimoji="1" lang="zh-CN" altLang="en-US" sz="1400" b="1" dirty="0" smtClean="0">
                <a:latin typeface="华文宋体" panose="02010600040101010101" pitchFamily="2" charset="-122"/>
                <a:ea typeface="华文宋体" panose="02010600040101010101" pitchFamily="2" charset="-122"/>
              </a:rPr>
              <a:t>期刊（预）发表</a:t>
            </a:r>
            <a:r>
              <a:rPr kumimoji="1" lang="zh-CN" altLang="en-US" sz="1400" b="1" dirty="0">
                <a:latin typeface="华文宋体" panose="02010600040101010101" pitchFamily="2" charset="-122"/>
                <a:ea typeface="华文宋体" panose="02010600040101010101" pitchFamily="2" charset="-122"/>
              </a:rPr>
              <a:t>。</a:t>
            </a:r>
            <a:endParaRPr kumimoji="1" lang="en-US" altLang="zh-CN" sz="1400" b="1" dirty="0">
              <a:latin typeface="华文宋体" panose="02010600040101010101" pitchFamily="2" charset="-122"/>
              <a:ea typeface="华文宋体" panose="02010600040101010101" pitchFamily="2" charset="-122"/>
            </a:endParaRPr>
          </a:p>
          <a:p>
            <a:pPr marL="342900" indent="-342900" algn="just">
              <a:lnSpc>
                <a:spcPts val="2160"/>
              </a:lnSpc>
              <a:spcBef>
                <a:spcPts val="648"/>
              </a:spcBef>
              <a:buFont typeface="Wingdings" panose="05000000000000000000" pitchFamily="2" charset="2"/>
              <a:buChar char="Ø"/>
              <a:tabLst>
                <a:tab pos="2147888" algn="l"/>
              </a:tabLst>
            </a:pPr>
            <a:endParaRPr kumimoji="1" lang="en-US" altLang="zh-CN" b="1" dirty="0" smtClean="0">
              <a:latin typeface="华文宋体" panose="02010600040101010101" pitchFamily="2" charset="-122"/>
              <a:ea typeface="华文宋体" panose="02010600040101010101" pitchFamily="2" charset="-122"/>
            </a:endParaRPr>
          </a:p>
          <a:p>
            <a:pPr marL="342900" indent="-342900" algn="just">
              <a:lnSpc>
                <a:spcPts val="2160"/>
              </a:lnSpc>
              <a:spcBef>
                <a:spcPts val="648"/>
              </a:spcBef>
              <a:buFont typeface="Wingdings" panose="05000000000000000000" pitchFamily="2" charset="2"/>
              <a:buChar char="Ø"/>
              <a:tabLst>
                <a:tab pos="2147888" algn="l"/>
              </a:tabLst>
            </a:pPr>
            <a:endParaRPr kumimoji="1" lang="zh-CN" altLang="en-US" b="1" dirty="0">
              <a:latin typeface="华文宋体" panose="02010600040101010101" pitchFamily="2" charset="-122"/>
              <a:ea typeface="华文宋体" panose="02010600040101010101" pitchFamily="2" charset="-122"/>
            </a:endParaRPr>
          </a:p>
        </p:txBody>
      </p:sp>
      <p:pic>
        <p:nvPicPr>
          <p:cNvPr id="2" name="图片 1"/>
          <p:cNvPicPr>
            <a:picLocks noChangeAspect="1"/>
          </p:cNvPicPr>
          <p:nvPr/>
        </p:nvPicPr>
        <p:blipFill>
          <a:blip r:embed="rId2"/>
          <a:stretch>
            <a:fillRect/>
          </a:stretch>
        </p:blipFill>
        <p:spPr>
          <a:xfrm>
            <a:off x="1214907" y="2520313"/>
            <a:ext cx="4096778" cy="2176086"/>
          </a:xfrm>
          <a:prstGeom prst="rect">
            <a:avLst/>
          </a:prstGeom>
        </p:spPr>
      </p:pic>
      <p:sp>
        <p:nvSpPr>
          <p:cNvPr id="11" name="圆角矩形 10"/>
          <p:cNvSpPr/>
          <p:nvPr/>
        </p:nvSpPr>
        <p:spPr>
          <a:xfrm>
            <a:off x="6042330" y="3806168"/>
            <a:ext cx="2530384" cy="1011066"/>
          </a:xfrm>
          <a:prstGeom prst="roundRect">
            <a:avLst>
              <a:gd name="adj" fmla="val 9012"/>
            </a:avLst>
          </a:prstGeom>
          <a:solidFill>
            <a:schemeClr val="accent2">
              <a:lumMod val="20000"/>
              <a:lumOff val="80000"/>
              <a:alpha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sp>
        <p:nvSpPr>
          <p:cNvPr id="12" name="圆角矩形 11"/>
          <p:cNvSpPr/>
          <p:nvPr/>
        </p:nvSpPr>
        <p:spPr>
          <a:xfrm>
            <a:off x="5952367" y="2276872"/>
            <a:ext cx="2550621" cy="1894115"/>
          </a:xfrm>
          <a:prstGeom prst="roundRect">
            <a:avLst>
              <a:gd name="adj" fmla="val 10597"/>
            </a:avLst>
          </a:prstGeom>
          <a:solidFill>
            <a:schemeClr val="accent1">
              <a:lumMod val="20000"/>
              <a:lumOff val="80000"/>
              <a:alpha val="46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grpSp>
        <p:nvGrpSpPr>
          <p:cNvPr id="13" name="组合 12"/>
          <p:cNvGrpSpPr/>
          <p:nvPr/>
        </p:nvGrpSpPr>
        <p:grpSpPr>
          <a:xfrm>
            <a:off x="6202189" y="4280974"/>
            <a:ext cx="2182468" cy="248052"/>
            <a:chOff x="307" y="1853963"/>
            <a:chExt cx="1340427" cy="670213"/>
          </a:xfrm>
        </p:grpSpPr>
        <p:sp>
          <p:nvSpPr>
            <p:cNvPr id="14" name="矩形 13"/>
            <p:cNvSpPr/>
            <p:nvPr/>
          </p:nvSpPr>
          <p:spPr>
            <a:xfrm>
              <a:off x="307" y="1853963"/>
              <a:ext cx="1340427" cy="670213"/>
            </a:xfrm>
            <a:prstGeom prst="rect">
              <a:avLst/>
            </a:prstGeom>
            <a:solidFill>
              <a:schemeClr val="bg1"/>
            </a:solidFill>
            <a:ln>
              <a:solidFill>
                <a:schemeClr val="tx1"/>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15" name="文本框 14"/>
            <p:cNvSpPr txBox="1"/>
            <p:nvPr/>
          </p:nvSpPr>
          <p:spPr>
            <a:xfrm>
              <a:off x="307" y="1853963"/>
              <a:ext cx="1340427" cy="67021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zh-CN" altLang="en-US" sz="1050" dirty="0" smtClean="0">
                  <a:solidFill>
                    <a:schemeClr val="tx1"/>
                  </a:solidFill>
                  <a:latin typeface="宋体" panose="02010600030101010101" pitchFamily="2" charset="-122"/>
                  <a:ea typeface="宋体" panose="02010600030101010101" pitchFamily="2" charset="-122"/>
                </a:rPr>
                <a:t>概念</a:t>
              </a:r>
              <a:r>
                <a:rPr lang="zh-CN" altLang="en-US" sz="1050" dirty="0" smtClean="0">
                  <a:solidFill>
                    <a:schemeClr val="tx1"/>
                  </a:solidFill>
                  <a:latin typeface="宋体" panose="02010600030101010101" pitchFamily="2" charset="-122"/>
                  <a:ea typeface="宋体" panose="02010600030101010101" pitchFamily="2" charset="-122"/>
                </a:rPr>
                <a:t>漂移</a:t>
              </a:r>
              <a:r>
                <a:rPr lang="en-US" altLang="zh-CN" sz="1050" dirty="0" smtClean="0">
                  <a:solidFill>
                    <a:schemeClr val="tx1"/>
                  </a:solidFill>
                  <a:latin typeface="宋体" panose="02010600030101010101" pitchFamily="2" charset="-122"/>
                  <a:ea typeface="宋体" panose="02010600030101010101" pitchFamily="2" charset="-122"/>
                </a:rPr>
                <a:t>(</a:t>
              </a:r>
              <a:r>
                <a:rPr lang="zh-CN" altLang="en-US" sz="1050" kern="1200" dirty="0" smtClean="0">
                  <a:solidFill>
                    <a:schemeClr val="tx1"/>
                  </a:solidFill>
                  <a:latin typeface="宋体" panose="02010600030101010101" pitchFamily="2" charset="-122"/>
                  <a:ea typeface="宋体" panose="02010600030101010101" pitchFamily="2" charset="-122"/>
                </a:rPr>
                <a:t>虚假</a:t>
              </a:r>
              <a:r>
                <a:rPr lang="zh-CN" altLang="en-US" sz="1050" kern="1200" dirty="0" smtClean="0">
                  <a:solidFill>
                    <a:schemeClr val="tx1"/>
                  </a:solidFill>
                  <a:latin typeface="宋体" panose="02010600030101010101" pitchFamily="2" charset="-122"/>
                  <a:ea typeface="宋体" panose="02010600030101010101" pitchFamily="2" charset="-122"/>
                </a:rPr>
                <a:t>新闻</a:t>
              </a:r>
              <a:r>
                <a:rPr lang="zh-CN" altLang="en-US" sz="1050" kern="1200" dirty="0" smtClean="0">
                  <a:solidFill>
                    <a:schemeClr val="tx1"/>
                  </a:solidFill>
                  <a:latin typeface="宋体" panose="02010600030101010101" pitchFamily="2" charset="-122"/>
                  <a:ea typeface="宋体" panose="02010600030101010101" pitchFamily="2" charset="-122"/>
                </a:rPr>
                <a:t>检测</a:t>
              </a:r>
              <a:r>
                <a:rPr lang="en-US" altLang="zh-CN" sz="1050" kern="1200" dirty="0" smtClean="0">
                  <a:solidFill>
                    <a:schemeClr val="tx1"/>
                  </a:solidFill>
                  <a:latin typeface="宋体" panose="02010600030101010101" pitchFamily="2" charset="-122"/>
                  <a:ea typeface="宋体" panose="02010600030101010101" pitchFamily="2" charset="-122"/>
                </a:rPr>
                <a:t>)</a:t>
              </a:r>
              <a:r>
                <a:rPr lang="en-US" altLang="zh-CN" sz="1050" dirty="0" smtClean="0">
                  <a:solidFill>
                    <a:schemeClr val="tx1"/>
                  </a:solidFill>
                  <a:latin typeface="宋体" panose="02010600030101010101" pitchFamily="2" charset="-122"/>
                  <a:ea typeface="宋体" panose="02010600030101010101" pitchFamily="2" charset="-122"/>
                </a:rPr>
                <a:t>[</a:t>
              </a:r>
              <a:r>
                <a:rPr lang="en-US" altLang="zh-CN" sz="1050" dirty="0" smtClean="0">
                  <a:solidFill>
                    <a:schemeClr val="tx1"/>
                  </a:solidFill>
                  <a:latin typeface="宋体" panose="02010600030101010101" pitchFamily="2" charset="-122"/>
                  <a:ea typeface="宋体" panose="02010600030101010101" pitchFamily="2" charset="-122"/>
                </a:rPr>
                <a:t>T</a:t>
              </a:r>
              <a:r>
                <a:rPr lang="en-US" altLang="zh-CN" sz="1050" dirty="0" smtClean="0">
                  <a:solidFill>
                    <a:schemeClr val="tx1"/>
                  </a:solidFill>
                  <a:latin typeface="Times New Roman" panose="02020603050405020304" pitchFamily="18" charset="0"/>
                  <a:cs typeface="Times New Roman" panose="02020603050405020304" pitchFamily="18" charset="0"/>
                </a:rPr>
                <a:t>KDE'23</a:t>
              </a:r>
              <a:r>
                <a:rPr lang="en-US" altLang="zh-CN" sz="1050" dirty="0">
                  <a:solidFill>
                    <a:schemeClr val="tx1"/>
                  </a:solidFill>
                  <a:latin typeface="宋体" panose="02010600030101010101" pitchFamily="2" charset="-122"/>
                  <a:ea typeface="宋体" panose="02010600030101010101" pitchFamily="2" charset="-122"/>
                </a:rPr>
                <a:t>]</a:t>
              </a:r>
            </a:p>
          </p:txBody>
        </p:sp>
      </p:grpSp>
      <p:grpSp>
        <p:nvGrpSpPr>
          <p:cNvPr id="16" name="组合 15"/>
          <p:cNvGrpSpPr/>
          <p:nvPr/>
        </p:nvGrpSpPr>
        <p:grpSpPr>
          <a:xfrm>
            <a:off x="6202189" y="2985060"/>
            <a:ext cx="2194469" cy="394128"/>
            <a:chOff x="1622223" y="1853962"/>
            <a:chExt cx="1340428" cy="670214"/>
          </a:xfrm>
        </p:grpSpPr>
        <p:sp>
          <p:nvSpPr>
            <p:cNvPr id="17" name="矩形 16"/>
            <p:cNvSpPr/>
            <p:nvPr/>
          </p:nvSpPr>
          <p:spPr>
            <a:xfrm>
              <a:off x="1622224" y="1853963"/>
              <a:ext cx="1340427" cy="670213"/>
            </a:xfrm>
            <a:prstGeom prst="rect">
              <a:avLst/>
            </a:prstGeom>
            <a:solidFill>
              <a:schemeClr val="bg1"/>
            </a:solidFill>
            <a:ln>
              <a:solidFill>
                <a:schemeClr val="tx1"/>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18" name="文本框 17"/>
            <p:cNvSpPr txBox="1"/>
            <p:nvPr/>
          </p:nvSpPr>
          <p:spPr>
            <a:xfrm>
              <a:off x="1622223" y="1853962"/>
              <a:ext cx="1340426" cy="67021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zh-CN" altLang="en-US" sz="1050" kern="1200" dirty="0" smtClean="0">
                  <a:solidFill>
                    <a:schemeClr val="tx1"/>
                  </a:solidFill>
                  <a:latin typeface="宋体" panose="02010600030101010101" pitchFamily="2" charset="-122"/>
                  <a:ea typeface="宋体" panose="02010600030101010101" pitchFamily="2" charset="-122"/>
                </a:rPr>
                <a:t>融合外部知识</a:t>
              </a:r>
              <a:endParaRPr lang="en-US" altLang="zh-CN" sz="1050" kern="1200" dirty="0" smtClean="0">
                <a:solidFill>
                  <a:schemeClr val="tx1"/>
                </a:solidFill>
                <a:latin typeface="宋体" panose="02010600030101010101" pitchFamily="2" charset="-122"/>
                <a:ea typeface="宋体" panose="02010600030101010101" pitchFamily="2" charset="-122"/>
              </a:endParaRPr>
            </a:p>
            <a:p>
              <a:pPr lvl="0" algn="ctr" defTabSz="622300">
                <a:lnSpc>
                  <a:spcPct val="90000"/>
                </a:lnSpc>
                <a:spcAft>
                  <a:spcPct val="35000"/>
                </a:spcAft>
              </a:pPr>
              <a:r>
                <a:rPr lang="zh-CN" altLang="en-US" sz="1050" dirty="0" smtClean="0">
                  <a:solidFill>
                    <a:schemeClr val="tx1"/>
                  </a:solidFill>
                  <a:latin typeface="宋体" panose="02010600030101010101" pitchFamily="2" charset="-122"/>
                  <a:ea typeface="宋体" panose="02010600030101010101" pitchFamily="2" charset="-122"/>
                </a:rPr>
                <a:t> </a:t>
              </a:r>
              <a:r>
                <a:rPr lang="en-US" altLang="zh-CN" sz="1050" dirty="0" smtClean="0">
                  <a:solidFill>
                    <a:schemeClr val="tx1"/>
                  </a:solidFill>
                  <a:latin typeface="宋体" panose="02010600030101010101" pitchFamily="2" charset="-122"/>
                  <a:ea typeface="宋体" panose="02010600030101010101" pitchFamily="2" charset="-122"/>
                </a:rPr>
                <a:t>[</a:t>
              </a:r>
              <a:r>
                <a:rPr lang="en-US" altLang="zh-CN" sz="1050" dirty="0">
                  <a:solidFill>
                    <a:schemeClr val="tx1"/>
                  </a:solidFill>
                  <a:latin typeface="Times New Roman" panose="02020603050405020304" pitchFamily="18" charset="0"/>
                  <a:cs typeface="Times New Roman" panose="02020603050405020304" pitchFamily="18" charset="0"/>
                </a:rPr>
                <a:t>WWW‘19,TKDE’ 23</a:t>
              </a:r>
              <a:r>
                <a:rPr lang="en-US" altLang="zh-CN" sz="1050" dirty="0" smtClean="0">
                  <a:solidFill>
                    <a:schemeClr val="tx1"/>
                  </a:solidFill>
                  <a:latin typeface="宋体" panose="02010600030101010101" pitchFamily="2" charset="-122"/>
                  <a:ea typeface="宋体" panose="02010600030101010101" pitchFamily="2" charset="-122"/>
                </a:rPr>
                <a:t>]</a:t>
              </a:r>
              <a:endParaRPr lang="zh-CN" altLang="en-US" sz="1050" dirty="0">
                <a:solidFill>
                  <a:schemeClr val="tx1"/>
                </a:solidFill>
              </a:endParaRPr>
            </a:p>
          </p:txBody>
        </p:sp>
      </p:grpSp>
      <p:sp>
        <p:nvSpPr>
          <p:cNvPr id="22" name="矩形 21"/>
          <p:cNvSpPr/>
          <p:nvPr/>
        </p:nvSpPr>
        <p:spPr>
          <a:xfrm>
            <a:off x="7206861" y="4535806"/>
            <a:ext cx="1365853" cy="306437"/>
          </a:xfrm>
          <a:prstGeom prst="rect">
            <a:avLst/>
          </a:prstGeom>
        </p:spPr>
        <p:txBody>
          <a:bodyPr wrap="square">
            <a:spAutoFit/>
          </a:bodyPr>
          <a:lstStyle/>
          <a:p>
            <a:pPr lvl="0" algn="ctr"/>
            <a:r>
              <a:rPr lang="zh-CN" altLang="en-US" sz="1400" b="1" dirty="0" smtClean="0"/>
              <a:t>应用难题</a:t>
            </a:r>
            <a:endParaRPr lang="zh-CN" altLang="en-US" sz="1400" b="1" dirty="0"/>
          </a:p>
        </p:txBody>
      </p:sp>
      <p:grpSp>
        <p:nvGrpSpPr>
          <p:cNvPr id="23" name="组合 22"/>
          <p:cNvGrpSpPr/>
          <p:nvPr/>
        </p:nvGrpSpPr>
        <p:grpSpPr>
          <a:xfrm>
            <a:off x="6196384" y="2647388"/>
            <a:ext cx="2188273" cy="248052"/>
            <a:chOff x="307" y="1853963"/>
            <a:chExt cx="1340427" cy="670213"/>
          </a:xfrm>
        </p:grpSpPr>
        <p:sp>
          <p:nvSpPr>
            <p:cNvPr id="24" name="矩形 23"/>
            <p:cNvSpPr/>
            <p:nvPr/>
          </p:nvSpPr>
          <p:spPr>
            <a:xfrm>
              <a:off x="307" y="1853963"/>
              <a:ext cx="1340427" cy="670213"/>
            </a:xfrm>
            <a:prstGeom prst="rect">
              <a:avLst/>
            </a:prstGeom>
            <a:solidFill>
              <a:schemeClr val="bg1"/>
            </a:solidFill>
            <a:ln>
              <a:solidFill>
                <a:schemeClr val="tx1"/>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25" name="文本框 24"/>
            <p:cNvSpPr txBox="1"/>
            <p:nvPr/>
          </p:nvSpPr>
          <p:spPr>
            <a:xfrm>
              <a:off x="307" y="1853963"/>
              <a:ext cx="1340427" cy="67021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lvl="0" algn="ctr"/>
              <a:r>
                <a:rPr lang="zh-CN" altLang="en-US" sz="1050" dirty="0" smtClean="0">
                  <a:solidFill>
                    <a:schemeClr val="tx1"/>
                  </a:solidFill>
                  <a:latin typeface="宋体" panose="02010600030101010101" pitchFamily="2" charset="-122"/>
                  <a:ea typeface="宋体" panose="02010600030101010101" pitchFamily="2" charset="-122"/>
                </a:rPr>
                <a:t>信息缺失、高效率 </a:t>
              </a:r>
              <a:r>
                <a:rPr lang="en-US" altLang="zh-CN" sz="1050" dirty="0" smtClean="0">
                  <a:solidFill>
                    <a:schemeClr val="tx1"/>
                  </a:solidFill>
                  <a:latin typeface="宋体" panose="02010600030101010101" pitchFamily="2" charset="-122"/>
                  <a:ea typeface="宋体" panose="02010600030101010101" pitchFamily="2" charset="-122"/>
                </a:rPr>
                <a:t>[</a:t>
              </a:r>
              <a:r>
                <a:rPr lang="en-US" altLang="zh-CN" sz="1050" dirty="0" smtClean="0">
                  <a:solidFill>
                    <a:schemeClr val="tx1"/>
                  </a:solidFill>
                  <a:latin typeface="Times New Roman" panose="02020603050405020304" pitchFamily="18" charset="0"/>
                  <a:cs typeface="Times New Roman" panose="02020603050405020304" pitchFamily="18" charset="0"/>
                </a:rPr>
                <a:t>VLDB</a:t>
              </a:r>
              <a:r>
                <a:rPr lang="zh-CN" altLang="en-US" sz="1050" dirty="0" smtClean="0">
                  <a:solidFill>
                    <a:schemeClr val="tx1"/>
                  </a:solidFill>
                  <a:latin typeface="Times New Roman" panose="02020603050405020304" pitchFamily="18" charset="0"/>
                  <a:cs typeface="Times New Roman" panose="02020603050405020304" pitchFamily="18" charset="0"/>
                </a:rPr>
                <a:t>’</a:t>
              </a:r>
              <a:r>
                <a:rPr lang="en-US" altLang="zh-CN" sz="1050" dirty="0" smtClean="0">
                  <a:solidFill>
                    <a:schemeClr val="tx1"/>
                  </a:solidFill>
                  <a:latin typeface="Times New Roman" panose="02020603050405020304" pitchFamily="18" charset="0"/>
                  <a:cs typeface="Times New Roman" panose="02020603050405020304" pitchFamily="18" charset="0"/>
                </a:rPr>
                <a:t>23] </a:t>
              </a:r>
              <a:endParaRPr lang="zh-CN" altLang="en-US" sz="1050" dirty="0">
                <a:solidFill>
                  <a:schemeClr val="tx1"/>
                </a:solidFill>
              </a:endParaRPr>
            </a:p>
          </p:txBody>
        </p:sp>
      </p:grpSp>
      <p:grpSp>
        <p:nvGrpSpPr>
          <p:cNvPr id="26" name="组合 25"/>
          <p:cNvGrpSpPr/>
          <p:nvPr/>
        </p:nvGrpSpPr>
        <p:grpSpPr>
          <a:xfrm>
            <a:off x="6190187" y="3459373"/>
            <a:ext cx="2188273" cy="287190"/>
            <a:chOff x="1622224" y="1853961"/>
            <a:chExt cx="1340427" cy="670215"/>
          </a:xfrm>
        </p:grpSpPr>
        <p:sp>
          <p:nvSpPr>
            <p:cNvPr id="27" name="矩形 26"/>
            <p:cNvSpPr/>
            <p:nvPr/>
          </p:nvSpPr>
          <p:spPr>
            <a:xfrm>
              <a:off x="1622224" y="1853963"/>
              <a:ext cx="1340427" cy="670213"/>
            </a:xfrm>
            <a:prstGeom prst="rect">
              <a:avLst/>
            </a:prstGeom>
            <a:solidFill>
              <a:schemeClr val="bg1"/>
            </a:solidFill>
            <a:ln>
              <a:solidFill>
                <a:schemeClr val="tx1"/>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28" name="文本框 27"/>
            <p:cNvSpPr txBox="1"/>
            <p:nvPr/>
          </p:nvSpPr>
          <p:spPr>
            <a:xfrm>
              <a:off x="1622224" y="1853961"/>
              <a:ext cx="1340427" cy="67021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algn="ctr"/>
              <a:r>
                <a:rPr lang="zh-CN" altLang="en-US" sz="1050" dirty="0">
                  <a:solidFill>
                    <a:schemeClr val="tx1"/>
                  </a:solidFill>
                  <a:latin typeface="宋体" panose="02010600030101010101" pitchFamily="2" charset="-122"/>
                  <a:ea typeface="宋体" panose="02010600030101010101" pitchFamily="2" charset="-122"/>
                </a:rPr>
                <a:t>无</a:t>
              </a:r>
              <a:r>
                <a:rPr lang="zh-CN" altLang="en-US" sz="1050" dirty="0" smtClean="0">
                  <a:solidFill>
                    <a:schemeClr val="tx1"/>
                  </a:solidFill>
                  <a:latin typeface="宋体" panose="02010600030101010101" pitchFamily="2" charset="-122"/>
                  <a:ea typeface="宋体" panose="02010600030101010101" pitchFamily="2" charset="-122"/>
                </a:rPr>
                <a:t>标签、可扩展</a:t>
              </a:r>
              <a:r>
                <a:rPr lang="en-US" altLang="zh-CN" sz="1050" dirty="0" smtClean="0">
                  <a:solidFill>
                    <a:schemeClr val="tx1"/>
                  </a:solidFill>
                  <a:latin typeface="宋体" panose="02010600030101010101" pitchFamily="2" charset="-122"/>
                  <a:ea typeface="宋体" panose="02010600030101010101" pitchFamily="2" charset="-122"/>
                </a:rPr>
                <a:t>[</a:t>
              </a:r>
              <a:r>
                <a:rPr lang="en-US" altLang="zh-CN" sz="1050" dirty="0" smtClean="0">
                  <a:solidFill>
                    <a:schemeClr val="tx1"/>
                  </a:solidFill>
                  <a:latin typeface="Times New Roman" panose="02020603050405020304" pitchFamily="18" charset="0"/>
                  <a:cs typeface="Times New Roman" panose="02020603050405020304" pitchFamily="18" charset="0"/>
                </a:rPr>
                <a:t>TIP</a:t>
              </a:r>
              <a:r>
                <a:rPr lang="zh-CN" altLang="en-US" sz="1050" dirty="0" smtClean="0">
                  <a:solidFill>
                    <a:schemeClr val="tx1"/>
                  </a:solidFill>
                  <a:latin typeface="Times New Roman" panose="02020603050405020304" pitchFamily="18" charset="0"/>
                  <a:cs typeface="Times New Roman" panose="02020603050405020304" pitchFamily="18" charset="0"/>
                </a:rPr>
                <a:t>’</a:t>
              </a:r>
              <a:r>
                <a:rPr lang="en-US" altLang="zh-CN" sz="1050" dirty="0" smtClean="0">
                  <a:solidFill>
                    <a:schemeClr val="tx1"/>
                  </a:solidFill>
                  <a:latin typeface="Times New Roman" panose="02020603050405020304" pitchFamily="18" charset="0"/>
                  <a:cs typeface="Times New Roman" panose="02020603050405020304" pitchFamily="18" charset="0"/>
                </a:rPr>
                <a:t>23, </a:t>
              </a:r>
              <a:r>
                <a:rPr lang="zh-CN" altLang="en-US" sz="1050" dirty="0" smtClean="0">
                  <a:solidFill>
                    <a:schemeClr val="tx1"/>
                  </a:solidFill>
                </a:rPr>
                <a:t> </a:t>
              </a:r>
              <a:r>
                <a:rPr lang="en-US" altLang="zh-CN" sz="1050" dirty="0" smtClean="0">
                  <a:solidFill>
                    <a:schemeClr val="tx1"/>
                  </a:solidFill>
                  <a:latin typeface="Times New Roman" panose="02020603050405020304" pitchFamily="18" charset="0"/>
                  <a:cs typeface="Times New Roman" panose="02020603050405020304" pitchFamily="18" charset="0"/>
                </a:rPr>
                <a:t>RS</a:t>
              </a:r>
              <a:r>
                <a:rPr lang="zh-CN" altLang="en-US" sz="1050" dirty="0" smtClean="0">
                  <a:solidFill>
                    <a:schemeClr val="tx1"/>
                  </a:solidFill>
                  <a:latin typeface="Times New Roman" panose="02020603050405020304" pitchFamily="18" charset="0"/>
                  <a:cs typeface="Times New Roman" panose="02020603050405020304" pitchFamily="18" charset="0"/>
                </a:rPr>
                <a:t>’</a:t>
              </a:r>
              <a:r>
                <a:rPr lang="en-US" altLang="zh-CN" sz="1050" dirty="0" smtClean="0">
                  <a:solidFill>
                    <a:schemeClr val="tx1"/>
                  </a:solidFill>
                  <a:latin typeface="Times New Roman" panose="02020603050405020304" pitchFamily="18" charset="0"/>
                  <a:cs typeface="Times New Roman" panose="02020603050405020304" pitchFamily="18" charset="0"/>
                </a:rPr>
                <a:t>23] </a:t>
              </a:r>
              <a:endParaRPr lang="zh-CN" altLang="en-US" sz="1050" dirty="0">
                <a:solidFill>
                  <a:schemeClr val="tx1"/>
                </a:solidFill>
              </a:endParaRPr>
            </a:p>
          </p:txBody>
        </p:sp>
      </p:grpSp>
      <p:grpSp>
        <p:nvGrpSpPr>
          <p:cNvPr id="29" name="组合 28"/>
          <p:cNvGrpSpPr/>
          <p:nvPr/>
        </p:nvGrpSpPr>
        <p:grpSpPr>
          <a:xfrm>
            <a:off x="6190187" y="3835481"/>
            <a:ext cx="2194469" cy="272872"/>
            <a:chOff x="3084469" y="1853963"/>
            <a:chExt cx="1340427" cy="670213"/>
          </a:xfrm>
        </p:grpSpPr>
        <p:sp>
          <p:nvSpPr>
            <p:cNvPr id="30" name="矩形 29"/>
            <p:cNvSpPr/>
            <p:nvPr/>
          </p:nvSpPr>
          <p:spPr>
            <a:xfrm>
              <a:off x="3084469" y="1853963"/>
              <a:ext cx="1340427" cy="670213"/>
            </a:xfrm>
            <a:prstGeom prst="rect">
              <a:avLst/>
            </a:prstGeom>
            <a:solidFill>
              <a:schemeClr val="bg1"/>
            </a:solidFill>
            <a:ln>
              <a:solidFill>
                <a:schemeClr val="tx1"/>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31" name="文本框 30"/>
            <p:cNvSpPr txBox="1"/>
            <p:nvPr/>
          </p:nvSpPr>
          <p:spPr>
            <a:xfrm>
              <a:off x="3084469" y="1853963"/>
              <a:ext cx="1340427" cy="67021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lvl="0" algn="ctr"/>
              <a:r>
                <a:rPr lang="zh-CN" altLang="en-US" sz="1050" dirty="0" smtClean="0">
                  <a:solidFill>
                    <a:schemeClr val="tx1"/>
                  </a:solidFill>
                  <a:latin typeface="宋体" panose="02010600030101010101" pitchFamily="2" charset="-122"/>
                  <a:ea typeface="宋体" panose="02010600030101010101" pitchFamily="2" charset="-122"/>
                </a:rPr>
                <a:t>鲁棒性</a:t>
              </a:r>
              <a:r>
                <a:rPr lang="en-US" altLang="zh-CN" sz="1050" dirty="0" smtClean="0">
                  <a:solidFill>
                    <a:schemeClr val="tx1"/>
                  </a:solidFill>
                  <a:latin typeface="宋体" panose="02010600030101010101" pitchFamily="2" charset="-122"/>
                  <a:ea typeface="宋体" panose="02010600030101010101" pitchFamily="2" charset="-122"/>
                </a:rPr>
                <a:t>(</a:t>
              </a:r>
              <a:r>
                <a:rPr lang="zh-CN" altLang="en-US" sz="1050" dirty="0" smtClean="0">
                  <a:solidFill>
                    <a:schemeClr val="tx1"/>
                  </a:solidFill>
                  <a:latin typeface="宋体" panose="02010600030101010101" pitchFamily="2" charset="-122"/>
                  <a:ea typeface="宋体" panose="02010600030101010101" pitchFamily="2" charset="-122"/>
                </a:rPr>
                <a:t>传播预测</a:t>
              </a:r>
              <a:r>
                <a:rPr lang="en-US" altLang="zh-CN" sz="1050" dirty="0" smtClean="0">
                  <a:solidFill>
                    <a:schemeClr val="tx1"/>
                  </a:solidFill>
                  <a:latin typeface="宋体" panose="02010600030101010101" pitchFamily="2" charset="-122"/>
                  <a:ea typeface="宋体" panose="02010600030101010101" pitchFamily="2" charset="-122"/>
                </a:rPr>
                <a:t>)</a:t>
              </a:r>
              <a:r>
                <a:rPr lang="zh-CN" altLang="en-US" sz="1050" dirty="0" smtClean="0">
                  <a:solidFill>
                    <a:schemeClr val="tx1"/>
                  </a:solidFill>
                  <a:latin typeface="宋体" panose="02010600030101010101" pitchFamily="2" charset="-122"/>
                  <a:ea typeface="宋体" panose="02010600030101010101" pitchFamily="2" charset="-122"/>
                </a:rPr>
                <a:t> </a:t>
              </a:r>
              <a:r>
                <a:rPr lang="en-US" altLang="zh-CN" sz="1050" dirty="0" smtClean="0">
                  <a:solidFill>
                    <a:schemeClr val="tx1"/>
                  </a:solidFill>
                  <a:latin typeface="宋体" panose="02010600030101010101" pitchFamily="2" charset="-122"/>
                  <a:ea typeface="宋体" panose="02010600030101010101" pitchFamily="2" charset="-122"/>
                </a:rPr>
                <a:t>[</a:t>
              </a:r>
              <a:r>
                <a:rPr lang="en-US" altLang="zh-CN" sz="1050" dirty="0" smtClean="0">
                  <a:solidFill>
                    <a:schemeClr val="tx1"/>
                  </a:solidFill>
                  <a:latin typeface="Times New Roman" panose="02020603050405020304" pitchFamily="18" charset="0"/>
                  <a:cs typeface="Times New Roman" panose="02020603050405020304" pitchFamily="18" charset="0"/>
                </a:rPr>
                <a:t>TKDE</a:t>
              </a:r>
              <a:r>
                <a:rPr lang="zh-CN" altLang="en-US" sz="1050" dirty="0" smtClean="0">
                  <a:solidFill>
                    <a:schemeClr val="tx1"/>
                  </a:solidFill>
                  <a:latin typeface="Times New Roman" panose="02020603050405020304" pitchFamily="18" charset="0"/>
                  <a:cs typeface="Times New Roman" panose="02020603050405020304" pitchFamily="18" charset="0"/>
                </a:rPr>
                <a:t>’</a:t>
              </a:r>
              <a:r>
                <a:rPr lang="en-US" altLang="zh-CN" sz="1050" dirty="0" smtClean="0">
                  <a:solidFill>
                    <a:schemeClr val="tx1"/>
                  </a:solidFill>
                  <a:latin typeface="Times New Roman" panose="02020603050405020304" pitchFamily="18" charset="0"/>
                  <a:cs typeface="Times New Roman" panose="02020603050405020304" pitchFamily="18" charset="0"/>
                </a:rPr>
                <a:t> </a:t>
              </a:r>
              <a:r>
                <a:rPr lang="en-US" altLang="zh-CN" sz="1050" dirty="0">
                  <a:solidFill>
                    <a:schemeClr val="tx1"/>
                  </a:solidFill>
                  <a:latin typeface="Times New Roman" panose="02020603050405020304" pitchFamily="18" charset="0"/>
                  <a:cs typeface="Times New Roman" panose="02020603050405020304" pitchFamily="18" charset="0"/>
                </a:rPr>
                <a:t>23] </a:t>
              </a:r>
              <a:endParaRPr lang="zh-CN" altLang="en-US" sz="1050" dirty="0">
                <a:solidFill>
                  <a:schemeClr val="tx1"/>
                </a:solidFill>
                <a:latin typeface="宋体" panose="02010600030101010101" pitchFamily="2" charset="-122"/>
                <a:ea typeface="宋体" panose="02010600030101010101" pitchFamily="2" charset="-122"/>
              </a:endParaRPr>
            </a:p>
          </p:txBody>
        </p:sp>
      </p:grpSp>
      <p:sp>
        <p:nvSpPr>
          <p:cNvPr id="32" name="矩形 31"/>
          <p:cNvSpPr/>
          <p:nvPr/>
        </p:nvSpPr>
        <p:spPr>
          <a:xfrm>
            <a:off x="5940152" y="2317010"/>
            <a:ext cx="1233675" cy="306437"/>
          </a:xfrm>
          <a:prstGeom prst="rect">
            <a:avLst/>
          </a:prstGeom>
        </p:spPr>
        <p:txBody>
          <a:bodyPr wrap="square">
            <a:spAutoFit/>
          </a:bodyPr>
          <a:lstStyle/>
          <a:p>
            <a:pPr lvl="0" algn="ctr"/>
            <a:r>
              <a:rPr lang="zh-CN" altLang="en-US" sz="1400" b="1" dirty="0" smtClean="0"/>
              <a:t>算法难题</a:t>
            </a:r>
            <a:endParaRPr lang="zh-CN" altLang="en-US" sz="1400" b="1" dirty="0"/>
          </a:p>
        </p:txBody>
      </p:sp>
      <p:sp>
        <p:nvSpPr>
          <p:cNvPr id="6" name="右箭头 5"/>
          <p:cNvSpPr/>
          <p:nvPr/>
        </p:nvSpPr>
        <p:spPr>
          <a:xfrm>
            <a:off x="5517243" y="3501782"/>
            <a:ext cx="216024" cy="197063"/>
          </a:xfrm>
          <a:prstGeom prst="rightArrow">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699792" y="4867290"/>
            <a:ext cx="723275" cy="307777"/>
          </a:xfrm>
          <a:prstGeom prst="rect">
            <a:avLst/>
          </a:prstGeom>
        </p:spPr>
        <p:txBody>
          <a:bodyPr wrap="none">
            <a:spAutoFit/>
          </a:bodyPr>
          <a:lstStyle/>
          <a:p>
            <a:r>
              <a:rPr kumimoji="1" lang="zh-CN" altLang="en-US" sz="1400" b="1" dirty="0" smtClean="0">
                <a:latin typeface="华文宋体" panose="02010600040101010101" pitchFamily="2" charset="-122"/>
                <a:ea typeface="华文宋体" panose="02010600040101010101" pitchFamily="2" charset="-122"/>
              </a:rPr>
              <a:t>图　１</a:t>
            </a:r>
            <a:endParaRPr lang="zh-CN" altLang="en-US" sz="1400" dirty="0"/>
          </a:p>
        </p:txBody>
      </p:sp>
      <p:sp>
        <p:nvSpPr>
          <p:cNvPr id="36" name="矩形 35"/>
          <p:cNvSpPr/>
          <p:nvPr/>
        </p:nvSpPr>
        <p:spPr>
          <a:xfrm>
            <a:off x="6812189" y="4876839"/>
            <a:ext cx="723275" cy="307777"/>
          </a:xfrm>
          <a:prstGeom prst="rect">
            <a:avLst/>
          </a:prstGeom>
        </p:spPr>
        <p:txBody>
          <a:bodyPr wrap="none">
            <a:spAutoFit/>
          </a:bodyPr>
          <a:lstStyle/>
          <a:p>
            <a:r>
              <a:rPr kumimoji="1" lang="zh-CN" altLang="en-US" sz="1400" b="1" dirty="0" smtClean="0">
                <a:latin typeface="华文宋体" panose="02010600040101010101" pitchFamily="2" charset="-122"/>
                <a:ea typeface="华文宋体" panose="02010600040101010101" pitchFamily="2" charset="-122"/>
              </a:rPr>
              <a:t>图　２</a:t>
            </a:r>
            <a:endParaRPr lang="zh-CN" altLang="en-US" sz="1400" dirty="0"/>
          </a:p>
        </p:txBody>
      </p:sp>
    </p:spTree>
    <p:extLst>
      <p:ext uri="{BB962C8B-B14F-4D97-AF65-F5344CB8AC3E}">
        <p14:creationId xmlns:p14="http://schemas.microsoft.com/office/powerpoint/2010/main" val="2231984272"/>
      </p:ext>
    </p:extLst>
  </p:cSld>
  <p:clrMapOvr>
    <a:masterClrMapping/>
  </p:clrMapOvr>
</p:sld>
</file>

<file path=ppt/theme/theme1.xml><?xml version="1.0" encoding="utf-8"?>
<a:theme xmlns:a="http://schemas.openxmlformats.org/drawingml/2006/main" name="1">
  <a:themeElements>
    <a:clrScheme name="1 1">
      <a:dk1>
        <a:srgbClr val="000000"/>
      </a:dk1>
      <a:lt1>
        <a:srgbClr val="FFFFFF"/>
      </a:lt1>
      <a:dk2>
        <a:srgbClr val="3333FF"/>
      </a:dk2>
      <a:lt2>
        <a:srgbClr val="00FFFF"/>
      </a:lt2>
      <a:accent1>
        <a:srgbClr val="00CCCC"/>
      </a:accent1>
      <a:accent2>
        <a:srgbClr val="6666FF"/>
      </a:accent2>
      <a:accent3>
        <a:srgbClr val="ADADFF"/>
      </a:accent3>
      <a:accent4>
        <a:srgbClr val="DADADA"/>
      </a:accent4>
      <a:accent5>
        <a:srgbClr val="AAE2E2"/>
      </a:accent5>
      <a:accent6>
        <a:srgbClr val="5C5CE7"/>
      </a:accent6>
      <a:hlink>
        <a:srgbClr val="CCCCFF"/>
      </a:hlink>
      <a:folHlink>
        <a:srgbClr val="CC99FF"/>
      </a:folHlink>
    </a:clrScheme>
    <a:fontScheme name="1">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 1">
        <a:dk1>
          <a:srgbClr val="000000"/>
        </a:dk1>
        <a:lt1>
          <a:srgbClr val="FFFFFF"/>
        </a:lt1>
        <a:dk2>
          <a:srgbClr val="3333FF"/>
        </a:dk2>
        <a:lt2>
          <a:srgbClr val="00FFFF"/>
        </a:lt2>
        <a:accent1>
          <a:srgbClr val="00CCCC"/>
        </a:accent1>
        <a:accent2>
          <a:srgbClr val="6666FF"/>
        </a:accent2>
        <a:accent3>
          <a:srgbClr val="ADADFF"/>
        </a:accent3>
        <a:accent4>
          <a:srgbClr val="DADADA"/>
        </a:accent4>
        <a:accent5>
          <a:srgbClr val="AAE2E2"/>
        </a:accent5>
        <a:accent6>
          <a:srgbClr val="5C5CE7"/>
        </a:accent6>
        <a:hlink>
          <a:srgbClr val="CCCCFF"/>
        </a:hlink>
        <a:folHlink>
          <a:srgbClr val="CC99FF"/>
        </a:folHlink>
      </a:clrScheme>
      <a:clrMap bg1="dk2" tx1="lt1" bg2="dk1" tx2="lt2" accent1="accent1" accent2="accent2" accent3="accent3" accent4="accent4" accent5="accent5" accent6="accent6" hlink="hlink" folHlink="folHlink"/>
    </a:extraClrScheme>
    <a:extraClrScheme>
      <a:clrScheme name="1 2">
        <a:dk1>
          <a:srgbClr val="000000"/>
        </a:dk1>
        <a:lt1>
          <a:srgbClr val="CCECFF"/>
        </a:lt1>
        <a:dk2>
          <a:srgbClr val="330099"/>
        </a:dk2>
        <a:lt2>
          <a:srgbClr val="0099CC"/>
        </a:lt2>
        <a:accent1>
          <a:srgbClr val="009999"/>
        </a:accent1>
        <a:accent2>
          <a:srgbClr val="FF99CC"/>
        </a:accent2>
        <a:accent3>
          <a:srgbClr val="E2F4FF"/>
        </a:accent3>
        <a:accent4>
          <a:srgbClr val="000000"/>
        </a:accent4>
        <a:accent5>
          <a:srgbClr val="AACACA"/>
        </a:accent5>
        <a:accent6>
          <a:srgbClr val="E78AB9"/>
        </a:accent6>
        <a:hlink>
          <a:srgbClr val="6600CC"/>
        </a:hlink>
        <a:folHlink>
          <a:srgbClr val="3366FF"/>
        </a:folHlink>
      </a:clrScheme>
      <a:clrMap bg1="lt1" tx1="dk1" bg2="lt2" tx2="dk2" accent1="accent1" accent2="accent2" accent3="accent3" accent4="accent4" accent5="accent5" accent6="accent6" hlink="hlink" folHlink="folHlink"/>
    </a:extraClrScheme>
    <a:extraClrScheme>
      <a:clrScheme name="1 3">
        <a:dk1>
          <a:srgbClr val="000000"/>
        </a:dk1>
        <a:lt1>
          <a:srgbClr val="FFFFFF"/>
        </a:lt1>
        <a:dk2>
          <a:srgbClr val="000000"/>
        </a:dk2>
        <a:lt2>
          <a:srgbClr val="CBCBCB"/>
        </a:lt2>
        <a:accent1>
          <a:srgbClr val="B2B2B2"/>
        </a:accent1>
        <a:accent2>
          <a:srgbClr val="DDDDDD"/>
        </a:accent2>
        <a:accent3>
          <a:srgbClr val="FFFFFF"/>
        </a:accent3>
        <a:accent4>
          <a:srgbClr val="000000"/>
        </a:accent4>
        <a:accent5>
          <a:srgbClr val="D5D5D5"/>
        </a:accent5>
        <a:accent6>
          <a:srgbClr val="C8C8C8"/>
        </a:accent6>
        <a:hlink>
          <a:srgbClr val="5F5F5F"/>
        </a:hlink>
        <a:folHlink>
          <a:srgbClr val="96969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8944</TotalTime>
  <Words>605</Words>
  <Application>Microsoft Office PowerPoint</Application>
  <PresentationFormat>全屏显示(4:3)</PresentationFormat>
  <Paragraphs>72</Paragraphs>
  <Slides>5</Slides>
  <Notes>1</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5</vt:i4>
      </vt:variant>
    </vt:vector>
  </HeadingPairs>
  <TitlesOfParts>
    <vt:vector size="15" baseType="lpstr">
      <vt:lpstr>仿宋_GB2312</vt:lpstr>
      <vt:lpstr>黑体</vt:lpstr>
      <vt:lpstr>华文宋体</vt:lpstr>
      <vt:lpstr>宋体</vt:lpstr>
      <vt:lpstr>Arial</vt:lpstr>
      <vt:lpstr>Calibri</vt:lpstr>
      <vt:lpstr>Symbol</vt:lpstr>
      <vt:lpstr>Times New Roman</vt:lpstr>
      <vt:lpstr>Wingdings</vt:lpstr>
      <vt:lpstr>1</vt:lpstr>
      <vt:lpstr>网络空间安全学院 </vt:lpstr>
      <vt:lpstr>PowerPoint 演示文稿</vt:lpstr>
      <vt:lpstr>PowerPoint 演示文稿</vt:lpstr>
      <vt:lpstr>PowerPoint 演示文稿</vt:lpstr>
      <vt:lpstr>PowerPoint 演示文稿</vt:lpstr>
    </vt:vector>
  </TitlesOfParts>
  <Company>doem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北京工业大学</dc:title>
  <dc:creator>nsfc</dc:creator>
  <cp:lastModifiedBy>Fang Lanting</cp:lastModifiedBy>
  <cp:revision>110</cp:revision>
  <dcterms:created xsi:type="dcterms:W3CDTF">2006-07-18T00:09:42Z</dcterms:created>
  <dcterms:modified xsi:type="dcterms:W3CDTF">2023-06-26T07:02:47Z</dcterms:modified>
</cp:coreProperties>
</file>